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2"/>
    <p:restoredTop sz="97026"/>
  </p:normalViewPr>
  <p:slideViewPr>
    <p:cSldViewPr snapToGrid="0" snapToObjects="1">
      <p:cViewPr>
        <p:scale>
          <a:sx n="185" d="100"/>
          <a:sy n="185" d="100"/>
        </p:scale>
        <p:origin x="11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0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2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5BAF2-C848-1143-BC20-DA9C03FAA842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.emf"/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12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0.JPG"/><Relationship Id="rId10" Type="http://schemas.openxmlformats.org/officeDocument/2006/relationships/image" Target="../media/image17.emf"/><Relationship Id="rId4" Type="http://schemas.openxmlformats.org/officeDocument/2006/relationships/image" Target="../media/image11.JPG"/><Relationship Id="rId9" Type="http://schemas.openxmlformats.org/officeDocument/2006/relationships/image" Target="../media/image16.emf"/><Relationship Id="rId1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image" Target="../media/image32.jpg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22AD8A-0E85-F047-AC0B-90EDB42008F8}"/>
              </a:ext>
            </a:extLst>
          </p:cNvPr>
          <p:cNvGrpSpPr/>
          <p:nvPr/>
        </p:nvGrpSpPr>
        <p:grpSpPr>
          <a:xfrm>
            <a:off x="206290" y="290541"/>
            <a:ext cx="5083915" cy="6135982"/>
            <a:chOff x="84964" y="163219"/>
            <a:chExt cx="5083915" cy="61359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EF216E-38FA-1B4A-932A-33E1DC2BA2AE}"/>
                </a:ext>
              </a:extLst>
            </p:cNvPr>
            <p:cNvSpPr/>
            <p:nvPr/>
          </p:nvSpPr>
          <p:spPr>
            <a:xfrm>
              <a:off x="203200" y="182837"/>
              <a:ext cx="4953000" cy="611636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593E465-45AE-334B-B451-28FD785D2D6E}"/>
                </a:ext>
              </a:extLst>
            </p:cNvPr>
            <p:cNvCxnSpPr>
              <a:cxnSpLocks/>
            </p:cNvCxnSpPr>
            <p:nvPr/>
          </p:nvCxnSpPr>
          <p:spPr>
            <a:xfrm>
              <a:off x="2650601" y="571743"/>
              <a:ext cx="0" cy="5481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295DE8-D75A-6841-B2C5-31BCA3F47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94" t="20100" r="51128" b="46222"/>
            <a:stretch/>
          </p:blipFill>
          <p:spPr>
            <a:xfrm>
              <a:off x="3302789" y="544433"/>
              <a:ext cx="1221619" cy="839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5280E1-8348-E741-8D3B-9D06070BACAD}"/>
                </a:ext>
              </a:extLst>
            </p:cNvPr>
            <p:cNvSpPr txBox="1"/>
            <p:nvPr/>
          </p:nvSpPr>
          <p:spPr>
            <a:xfrm>
              <a:off x="661918" y="1847388"/>
              <a:ext cx="1906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Network Architecture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3FB0A8-0B62-2A4A-B0B6-B0714029F141}"/>
                </a:ext>
              </a:extLst>
            </p:cNvPr>
            <p:cNvGrpSpPr/>
            <p:nvPr/>
          </p:nvGrpSpPr>
          <p:grpSpPr>
            <a:xfrm>
              <a:off x="806289" y="2536930"/>
              <a:ext cx="1307070" cy="1388536"/>
              <a:chOff x="1600075" y="528173"/>
              <a:chExt cx="3127471" cy="3322399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882DB3EA-F696-7841-BD3B-950E7086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672" y="2356022"/>
                <a:ext cx="821725" cy="469557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6AB9C6F3-9ED4-A644-902B-38DB03532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932" y="2362200"/>
                <a:ext cx="876300" cy="508000"/>
              </a:xfrm>
              <a:prstGeom prst="rect">
                <a:avLst/>
              </a:prstGeom>
            </p:spPr>
          </p:pic>
          <p:grpSp>
            <p:nvGrpSpPr>
              <p:cNvPr id="274" name="Google Shape;144;p14">
                <a:extLst>
                  <a:ext uri="{FF2B5EF4-FFF2-40B4-BE49-F238E27FC236}">
                    <a16:creationId xmlns:a16="http://schemas.microsoft.com/office/drawing/2014/main" id="{7BC8D122-13E7-E740-9391-45560B001CC7}"/>
                  </a:ext>
                </a:extLst>
              </p:cNvPr>
              <p:cNvGrpSpPr/>
              <p:nvPr/>
            </p:nvGrpSpPr>
            <p:grpSpPr>
              <a:xfrm>
                <a:off x="1600075" y="528173"/>
                <a:ext cx="3127471" cy="3322399"/>
                <a:chOff x="2305975" y="983605"/>
                <a:chExt cx="2217250" cy="2288868"/>
              </a:xfrm>
            </p:grpSpPr>
            <p:grpSp>
              <p:nvGrpSpPr>
                <p:cNvPr id="275" name="Google Shape;147;p14">
                  <a:extLst>
                    <a:ext uri="{FF2B5EF4-FFF2-40B4-BE49-F238E27FC236}">
                      <a16:creationId xmlns:a16="http://schemas.microsoft.com/office/drawing/2014/main" id="{FB6EE801-C83B-054D-9BF7-558A138E351D}"/>
                    </a:ext>
                  </a:extLst>
                </p:cNvPr>
                <p:cNvGrpSpPr/>
                <p:nvPr/>
              </p:nvGrpSpPr>
              <p:grpSpPr>
                <a:xfrm rot="5400000">
                  <a:off x="2724345" y="897935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74" name="Google Shape;148;p14">
                    <a:extLst>
                      <a:ext uri="{FF2B5EF4-FFF2-40B4-BE49-F238E27FC236}">
                        <a16:creationId xmlns:a16="http://schemas.microsoft.com/office/drawing/2014/main" id="{7C408C9A-2638-6C49-828B-322078769925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149;p14">
                    <a:extLst>
                      <a:ext uri="{FF2B5EF4-FFF2-40B4-BE49-F238E27FC236}">
                        <a16:creationId xmlns:a16="http://schemas.microsoft.com/office/drawing/2014/main" id="{B6B6EE91-FF38-404B-9504-0C3B794645F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150;p14">
                    <a:extLst>
                      <a:ext uri="{FF2B5EF4-FFF2-40B4-BE49-F238E27FC236}">
                        <a16:creationId xmlns:a16="http://schemas.microsoft.com/office/drawing/2014/main" id="{70AEFE93-EA51-9A4A-AB1D-1C424677D972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151;p14">
                    <a:extLst>
                      <a:ext uri="{FF2B5EF4-FFF2-40B4-BE49-F238E27FC236}">
                        <a16:creationId xmlns:a16="http://schemas.microsoft.com/office/drawing/2014/main" id="{ABC8196E-C962-C441-94ED-093227BAF038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6" name="Google Shape;152;p14">
                  <a:extLst>
                    <a:ext uri="{FF2B5EF4-FFF2-40B4-BE49-F238E27FC236}">
                      <a16:creationId xmlns:a16="http://schemas.microsoft.com/office/drawing/2014/main" id="{F62B784B-DC53-0E43-8335-F73F4D5FE526}"/>
                    </a:ext>
                  </a:extLst>
                </p:cNvPr>
                <p:cNvGrpSpPr/>
                <p:nvPr/>
              </p:nvGrpSpPr>
              <p:grpSpPr>
                <a:xfrm rot="5400000">
                  <a:off x="3285092" y="2347113"/>
                  <a:ext cx="238196" cy="1074933"/>
                  <a:chOff x="1332085" y="-1658091"/>
                  <a:chExt cx="288303" cy="1295099"/>
                </a:xfrm>
              </p:grpSpPr>
              <p:sp>
                <p:nvSpPr>
                  <p:cNvPr id="370" name="Google Shape;153;p14">
                    <a:extLst>
                      <a:ext uri="{FF2B5EF4-FFF2-40B4-BE49-F238E27FC236}">
                        <a16:creationId xmlns:a16="http://schemas.microsoft.com/office/drawing/2014/main" id="{81C8A7B6-E269-704E-ADAB-92FC99EF1BE5}"/>
                      </a:ext>
                    </a:extLst>
                  </p:cNvPr>
                  <p:cNvSpPr/>
                  <p:nvPr/>
                </p:nvSpPr>
                <p:spPr>
                  <a:xfrm>
                    <a:off x="1332088" y="-13202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154;p14">
                    <a:extLst>
                      <a:ext uri="{FF2B5EF4-FFF2-40B4-BE49-F238E27FC236}">
                        <a16:creationId xmlns:a16="http://schemas.microsoft.com/office/drawing/2014/main" id="{BA7E71E2-85B2-5945-AF7D-C149FC4FB598}"/>
                      </a:ext>
                    </a:extLst>
                  </p:cNvPr>
                  <p:cNvSpPr/>
                  <p:nvPr/>
                </p:nvSpPr>
                <p:spPr>
                  <a:xfrm>
                    <a:off x="1332088" y="-9824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155;p14">
                    <a:extLst>
                      <a:ext uri="{FF2B5EF4-FFF2-40B4-BE49-F238E27FC236}">
                        <a16:creationId xmlns:a16="http://schemas.microsoft.com/office/drawing/2014/main" id="{087311DE-37C0-E349-B478-632EE7928AEC}"/>
                      </a:ext>
                    </a:extLst>
                  </p:cNvPr>
                  <p:cNvSpPr/>
                  <p:nvPr/>
                </p:nvSpPr>
                <p:spPr>
                  <a:xfrm>
                    <a:off x="1332088" y="-6446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156;p14">
                    <a:extLst>
                      <a:ext uri="{FF2B5EF4-FFF2-40B4-BE49-F238E27FC236}">
                        <a16:creationId xmlns:a16="http://schemas.microsoft.com/office/drawing/2014/main" id="{59900727-1E79-4649-A634-855594B5B35F}"/>
                      </a:ext>
                    </a:extLst>
                  </p:cNvPr>
                  <p:cNvSpPr/>
                  <p:nvPr/>
                </p:nvSpPr>
                <p:spPr>
                  <a:xfrm>
                    <a:off x="1332085" y="-1658091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7" name="Google Shape;157;p14">
                  <a:extLst>
                    <a:ext uri="{FF2B5EF4-FFF2-40B4-BE49-F238E27FC236}">
                      <a16:creationId xmlns:a16="http://schemas.microsoft.com/office/drawing/2014/main" id="{D50C0DF5-88DA-A14A-943B-DC0CBEC1E55C}"/>
                    </a:ext>
                  </a:extLst>
                </p:cNvPr>
                <p:cNvGrpSpPr/>
                <p:nvPr/>
              </p:nvGrpSpPr>
              <p:grpSpPr>
                <a:xfrm rot="5400000">
                  <a:off x="3866662" y="897935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66" name="Google Shape;158;p14">
                    <a:extLst>
                      <a:ext uri="{FF2B5EF4-FFF2-40B4-BE49-F238E27FC236}">
                        <a16:creationId xmlns:a16="http://schemas.microsoft.com/office/drawing/2014/main" id="{9B1C3F12-436D-BC4A-B6B1-5E3C33E2A223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159;p14">
                    <a:extLst>
                      <a:ext uri="{FF2B5EF4-FFF2-40B4-BE49-F238E27FC236}">
                        <a16:creationId xmlns:a16="http://schemas.microsoft.com/office/drawing/2014/main" id="{7C9E8A10-DB56-E64B-880C-5A44E35CE2E0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160;p14">
                    <a:extLst>
                      <a:ext uri="{FF2B5EF4-FFF2-40B4-BE49-F238E27FC236}">
                        <a16:creationId xmlns:a16="http://schemas.microsoft.com/office/drawing/2014/main" id="{A017C2F6-D709-EF46-A550-66A7C6B912E1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161;p14">
                    <a:extLst>
                      <a:ext uri="{FF2B5EF4-FFF2-40B4-BE49-F238E27FC236}">
                        <a16:creationId xmlns:a16="http://schemas.microsoft.com/office/drawing/2014/main" id="{C239761E-10CB-2346-A62F-D48CAC064418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78" name="Google Shape;162;p14">
                  <a:extLst>
                    <a:ext uri="{FF2B5EF4-FFF2-40B4-BE49-F238E27FC236}">
                      <a16:creationId xmlns:a16="http://schemas.microsoft.com/office/drawing/2014/main" id="{EE999C74-F2E9-CD44-8630-2C625AF9C14E}"/>
                    </a:ext>
                  </a:extLst>
                </p:cNvPr>
                <p:cNvGrpSpPr/>
                <p:nvPr/>
              </p:nvGrpSpPr>
              <p:grpSpPr>
                <a:xfrm rot="5400000">
                  <a:off x="3866662" y="1468709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62" name="Google Shape;163;p14">
                    <a:extLst>
                      <a:ext uri="{FF2B5EF4-FFF2-40B4-BE49-F238E27FC236}">
                        <a16:creationId xmlns:a16="http://schemas.microsoft.com/office/drawing/2014/main" id="{ACC6C998-A083-7541-ADF9-829018234A89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164;p14">
                    <a:extLst>
                      <a:ext uri="{FF2B5EF4-FFF2-40B4-BE49-F238E27FC236}">
                        <a16:creationId xmlns:a16="http://schemas.microsoft.com/office/drawing/2014/main" id="{35BC1387-9801-AF44-83CE-D4696E461CF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165;p14">
                    <a:extLst>
                      <a:ext uri="{FF2B5EF4-FFF2-40B4-BE49-F238E27FC236}">
                        <a16:creationId xmlns:a16="http://schemas.microsoft.com/office/drawing/2014/main" id="{005A5624-EF8E-8D49-88DC-BB787C077BE4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166;p14">
                    <a:extLst>
                      <a:ext uri="{FF2B5EF4-FFF2-40B4-BE49-F238E27FC236}">
                        <a16:creationId xmlns:a16="http://schemas.microsoft.com/office/drawing/2014/main" id="{886C94F5-BDA6-E74A-917D-1F473C2EC3B7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9" name="Google Shape;170;p14">
                  <a:extLst>
                    <a:ext uri="{FF2B5EF4-FFF2-40B4-BE49-F238E27FC236}">
                      <a16:creationId xmlns:a16="http://schemas.microsoft.com/office/drawing/2014/main" id="{8033F7B6-A6DF-694D-9388-6576F26D4DF5}"/>
                    </a:ext>
                  </a:extLst>
                </p:cNvPr>
                <p:cNvGrpSpPr/>
                <p:nvPr/>
              </p:nvGrpSpPr>
              <p:grpSpPr>
                <a:xfrm rot="5400000">
                  <a:off x="2724345" y="1468709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58" name="Google Shape;171;p14">
                    <a:extLst>
                      <a:ext uri="{FF2B5EF4-FFF2-40B4-BE49-F238E27FC236}">
                        <a16:creationId xmlns:a16="http://schemas.microsoft.com/office/drawing/2014/main" id="{87287615-3BBE-3F45-B926-E276E514825C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172;p14">
                    <a:extLst>
                      <a:ext uri="{FF2B5EF4-FFF2-40B4-BE49-F238E27FC236}">
                        <a16:creationId xmlns:a16="http://schemas.microsoft.com/office/drawing/2014/main" id="{11482341-75F0-974B-B8C7-40EAD8B481A8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173;p14">
                    <a:extLst>
                      <a:ext uri="{FF2B5EF4-FFF2-40B4-BE49-F238E27FC236}">
                        <a16:creationId xmlns:a16="http://schemas.microsoft.com/office/drawing/2014/main" id="{3B1E6EED-4B93-3B48-90C7-4B1775E21E47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174;p14">
                    <a:extLst>
                      <a:ext uri="{FF2B5EF4-FFF2-40B4-BE49-F238E27FC236}">
                        <a16:creationId xmlns:a16="http://schemas.microsoft.com/office/drawing/2014/main" id="{E20F7EFC-7C6B-1D4E-89A4-8B1F07C895A8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280" name="Google Shape;178;p14">
                  <a:extLst>
                    <a:ext uri="{FF2B5EF4-FFF2-40B4-BE49-F238E27FC236}">
                      <a16:creationId xmlns:a16="http://schemas.microsoft.com/office/drawing/2014/main" id="{D60116F9-41C2-0A4C-898F-5DBC79044A15}"/>
                    </a:ext>
                  </a:extLst>
                </p:cNvPr>
                <p:cNvCxnSpPr>
                  <a:cxnSpLocks/>
                  <a:stCxn id="376" idx="2"/>
                </p:cNvCxnSpPr>
                <p:nvPr/>
              </p:nvCxnSpPr>
              <p:spPr>
                <a:xfrm rot="10800000" flipH="1">
                  <a:off x="2422881" y="983605"/>
                  <a:ext cx="10428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1" name="Google Shape;179;p14">
                  <a:extLst>
                    <a:ext uri="{FF2B5EF4-FFF2-40B4-BE49-F238E27FC236}">
                      <a16:creationId xmlns:a16="http://schemas.microsoft.com/office/drawing/2014/main" id="{4AE47250-B9CB-2049-9983-6A2D2DA1592E}"/>
                    </a:ext>
                  </a:extLst>
                </p:cNvPr>
                <p:cNvCxnSpPr>
                  <a:cxnSpLocks/>
                  <a:stCxn id="375" idx="2"/>
                </p:cNvCxnSpPr>
                <p:nvPr/>
              </p:nvCxnSpPr>
              <p:spPr>
                <a:xfrm rot="10800000" flipH="1">
                  <a:off x="2703255" y="983605"/>
                  <a:ext cx="7623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180;p14">
                  <a:extLst>
                    <a:ext uri="{FF2B5EF4-FFF2-40B4-BE49-F238E27FC236}">
                      <a16:creationId xmlns:a16="http://schemas.microsoft.com/office/drawing/2014/main" id="{405E36C6-B0B6-2C49-9E4A-D6FFDC08F4F6}"/>
                    </a:ext>
                  </a:extLst>
                </p:cNvPr>
                <p:cNvCxnSpPr>
                  <a:cxnSpLocks/>
                  <a:stCxn id="374" idx="2"/>
                </p:cNvCxnSpPr>
                <p:nvPr/>
              </p:nvCxnSpPr>
              <p:spPr>
                <a:xfrm rot="10800000" flipH="1">
                  <a:off x="2983628" y="983605"/>
                  <a:ext cx="4821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181;p14">
                  <a:extLst>
                    <a:ext uri="{FF2B5EF4-FFF2-40B4-BE49-F238E27FC236}">
                      <a16:creationId xmlns:a16="http://schemas.microsoft.com/office/drawing/2014/main" id="{BB2DD83E-230E-EC44-96BF-98C78A80AD1F}"/>
                    </a:ext>
                  </a:extLst>
                </p:cNvPr>
                <p:cNvCxnSpPr>
                  <a:cxnSpLocks/>
                  <a:stCxn id="377" idx="2"/>
                </p:cNvCxnSpPr>
                <p:nvPr/>
              </p:nvCxnSpPr>
              <p:spPr>
                <a:xfrm rot="10800000" flipH="1">
                  <a:off x="3264003" y="983605"/>
                  <a:ext cx="2016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182;p14">
                  <a:extLst>
                    <a:ext uri="{FF2B5EF4-FFF2-40B4-BE49-F238E27FC236}">
                      <a16:creationId xmlns:a16="http://schemas.microsoft.com/office/drawing/2014/main" id="{BC931706-5B1C-2543-8B13-E1580315F31B}"/>
                    </a:ext>
                  </a:extLst>
                </p:cNvPr>
                <p:cNvCxnSpPr>
                  <a:cxnSpLocks/>
                  <a:stCxn id="368" idx="2"/>
                </p:cNvCxnSpPr>
                <p:nvPr/>
              </p:nvCxnSpPr>
              <p:spPr>
                <a:xfrm rot="10800000">
                  <a:off x="3465598" y="983605"/>
                  <a:ext cx="996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183;p14">
                  <a:extLst>
                    <a:ext uri="{FF2B5EF4-FFF2-40B4-BE49-F238E27FC236}">
                      <a16:creationId xmlns:a16="http://schemas.microsoft.com/office/drawing/2014/main" id="{C2402142-5724-CE4E-80BE-67176A36A98C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rot="10800000">
                  <a:off x="3465771" y="983605"/>
                  <a:ext cx="3798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184;p14">
                  <a:extLst>
                    <a:ext uri="{FF2B5EF4-FFF2-40B4-BE49-F238E27FC236}">
                      <a16:creationId xmlns:a16="http://schemas.microsoft.com/office/drawing/2014/main" id="{7D0CC171-6E1D-B641-B301-05856A93384C}"/>
                    </a:ext>
                  </a:extLst>
                </p:cNvPr>
                <p:cNvCxnSpPr>
                  <a:cxnSpLocks/>
                  <a:stCxn id="366" idx="2"/>
                </p:cNvCxnSpPr>
                <p:nvPr/>
              </p:nvCxnSpPr>
              <p:spPr>
                <a:xfrm rot="10800000">
                  <a:off x="3465646" y="983605"/>
                  <a:ext cx="6603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185;p14">
                  <a:extLst>
                    <a:ext uri="{FF2B5EF4-FFF2-40B4-BE49-F238E27FC236}">
                      <a16:creationId xmlns:a16="http://schemas.microsoft.com/office/drawing/2014/main" id="{A73EE0B1-9E75-B94F-B813-A6CD4AC01F5D}"/>
                    </a:ext>
                  </a:extLst>
                </p:cNvPr>
                <p:cNvCxnSpPr>
                  <a:cxnSpLocks/>
                  <a:stCxn id="369" idx="2"/>
                </p:cNvCxnSpPr>
                <p:nvPr/>
              </p:nvCxnSpPr>
              <p:spPr>
                <a:xfrm rot="10800000">
                  <a:off x="3465820" y="983605"/>
                  <a:ext cx="94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186;p14">
                  <a:extLst>
                    <a:ext uri="{FF2B5EF4-FFF2-40B4-BE49-F238E27FC236}">
                      <a16:creationId xmlns:a16="http://schemas.microsoft.com/office/drawing/2014/main" id="{8C1964A7-759A-664D-834D-4589CE745A5B}"/>
                    </a:ext>
                  </a:extLst>
                </p:cNvPr>
                <p:cNvCxnSpPr>
                  <a:stCxn id="360" idx="2"/>
                  <a:endCxn id="360" idx="2"/>
                </p:cNvCxnSpPr>
                <p:nvPr/>
              </p:nvCxnSpPr>
              <p:spPr>
                <a:xfrm>
                  <a:off x="2422881" y="1887079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187;p14">
                  <a:extLst>
                    <a:ext uri="{FF2B5EF4-FFF2-40B4-BE49-F238E27FC236}">
                      <a16:creationId xmlns:a16="http://schemas.microsoft.com/office/drawing/2014/main" id="{3A00D515-8E6A-944F-BBB3-061C8E8A791C}"/>
                    </a:ext>
                  </a:extLst>
                </p:cNvPr>
                <p:cNvCxnSpPr>
                  <a:stCxn id="376" idx="6"/>
                  <a:endCxn id="360" idx="2"/>
                </p:cNvCxnSpPr>
                <p:nvPr/>
              </p:nvCxnSpPr>
              <p:spPr>
                <a:xfrm>
                  <a:off x="2422881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188;p14">
                  <a:extLst>
                    <a:ext uri="{FF2B5EF4-FFF2-40B4-BE49-F238E27FC236}">
                      <a16:creationId xmlns:a16="http://schemas.microsoft.com/office/drawing/2014/main" id="{7751BEAE-3572-7947-99B5-93BDFFE3AC35}"/>
                    </a:ext>
                  </a:extLst>
                </p:cNvPr>
                <p:cNvCxnSpPr>
                  <a:stCxn id="376" idx="6"/>
                  <a:endCxn id="359" idx="2"/>
                </p:cNvCxnSpPr>
                <p:nvPr/>
              </p:nvCxnSpPr>
              <p:spPr>
                <a:xfrm>
                  <a:off x="2422881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189;p14">
                  <a:extLst>
                    <a:ext uri="{FF2B5EF4-FFF2-40B4-BE49-F238E27FC236}">
                      <a16:creationId xmlns:a16="http://schemas.microsoft.com/office/drawing/2014/main" id="{C13A4839-2392-A048-B102-B7D54A303D05}"/>
                    </a:ext>
                  </a:extLst>
                </p:cNvPr>
                <p:cNvCxnSpPr>
                  <a:stCxn id="376" idx="6"/>
                  <a:endCxn id="358" idx="2"/>
                </p:cNvCxnSpPr>
                <p:nvPr/>
              </p:nvCxnSpPr>
              <p:spPr>
                <a:xfrm>
                  <a:off x="2422881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190;p14">
                  <a:extLst>
                    <a:ext uri="{FF2B5EF4-FFF2-40B4-BE49-F238E27FC236}">
                      <a16:creationId xmlns:a16="http://schemas.microsoft.com/office/drawing/2014/main" id="{21E12F0B-03DF-7448-B5B7-FE08AF9E22A7}"/>
                    </a:ext>
                  </a:extLst>
                </p:cNvPr>
                <p:cNvCxnSpPr>
                  <a:cxnSpLocks/>
                  <a:stCxn id="376" idx="6"/>
                  <a:endCxn id="361" idx="2"/>
                </p:cNvCxnSpPr>
                <p:nvPr/>
              </p:nvCxnSpPr>
              <p:spPr>
                <a:xfrm>
                  <a:off x="2422880" y="1554499"/>
                  <a:ext cx="841122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191;p14">
                  <a:extLst>
                    <a:ext uri="{FF2B5EF4-FFF2-40B4-BE49-F238E27FC236}">
                      <a16:creationId xmlns:a16="http://schemas.microsoft.com/office/drawing/2014/main" id="{B387BE9D-B032-6242-A2CA-1AD9600E2974}"/>
                    </a:ext>
                  </a:extLst>
                </p:cNvPr>
                <p:cNvCxnSpPr>
                  <a:stCxn id="375" idx="6"/>
                  <a:endCxn id="360" idx="2"/>
                </p:cNvCxnSpPr>
                <p:nvPr/>
              </p:nvCxnSpPr>
              <p:spPr>
                <a:xfrm flipH="1">
                  <a:off x="2422755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4" name="Google Shape;192;p14">
                  <a:extLst>
                    <a:ext uri="{FF2B5EF4-FFF2-40B4-BE49-F238E27FC236}">
                      <a16:creationId xmlns:a16="http://schemas.microsoft.com/office/drawing/2014/main" id="{999B2D80-3EED-0F41-A1F2-7BCA3A8090F7}"/>
                    </a:ext>
                  </a:extLst>
                </p:cNvPr>
                <p:cNvCxnSpPr>
                  <a:stCxn id="375" idx="6"/>
                  <a:endCxn id="359" idx="2"/>
                </p:cNvCxnSpPr>
                <p:nvPr/>
              </p:nvCxnSpPr>
              <p:spPr>
                <a:xfrm>
                  <a:off x="2703255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5" name="Google Shape;193;p14">
                  <a:extLst>
                    <a:ext uri="{FF2B5EF4-FFF2-40B4-BE49-F238E27FC236}">
                      <a16:creationId xmlns:a16="http://schemas.microsoft.com/office/drawing/2014/main" id="{78BA0522-2B24-1948-BACA-695D0BC8BFD1}"/>
                    </a:ext>
                  </a:extLst>
                </p:cNvPr>
                <p:cNvCxnSpPr>
                  <a:stCxn id="375" idx="6"/>
                  <a:endCxn id="358" idx="2"/>
                </p:cNvCxnSpPr>
                <p:nvPr/>
              </p:nvCxnSpPr>
              <p:spPr>
                <a:xfrm>
                  <a:off x="2703255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6" name="Google Shape;194;p14">
                  <a:extLst>
                    <a:ext uri="{FF2B5EF4-FFF2-40B4-BE49-F238E27FC236}">
                      <a16:creationId xmlns:a16="http://schemas.microsoft.com/office/drawing/2014/main" id="{E3FFA63A-AAA1-884C-ACA2-60670DEA23B8}"/>
                    </a:ext>
                  </a:extLst>
                </p:cNvPr>
                <p:cNvCxnSpPr>
                  <a:stCxn id="375" idx="6"/>
                  <a:endCxn id="361" idx="2"/>
                </p:cNvCxnSpPr>
                <p:nvPr/>
              </p:nvCxnSpPr>
              <p:spPr>
                <a:xfrm>
                  <a:off x="2703255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7" name="Google Shape;195;p14">
                  <a:extLst>
                    <a:ext uri="{FF2B5EF4-FFF2-40B4-BE49-F238E27FC236}">
                      <a16:creationId xmlns:a16="http://schemas.microsoft.com/office/drawing/2014/main" id="{1AC5C32C-1763-1448-A431-257543CC96DC}"/>
                    </a:ext>
                  </a:extLst>
                </p:cNvPr>
                <p:cNvCxnSpPr>
                  <a:cxnSpLocks/>
                  <a:stCxn id="374" idx="6"/>
                  <a:endCxn id="360" idx="2"/>
                </p:cNvCxnSpPr>
                <p:nvPr/>
              </p:nvCxnSpPr>
              <p:spPr>
                <a:xfrm flipH="1">
                  <a:off x="2422880" y="1554499"/>
                  <a:ext cx="560748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196;p14">
                  <a:extLst>
                    <a:ext uri="{FF2B5EF4-FFF2-40B4-BE49-F238E27FC236}">
                      <a16:creationId xmlns:a16="http://schemas.microsoft.com/office/drawing/2014/main" id="{CF325DC8-A83F-1F4A-92D1-7507C543A989}"/>
                    </a:ext>
                  </a:extLst>
                </p:cNvPr>
                <p:cNvCxnSpPr>
                  <a:stCxn id="374" idx="6"/>
                  <a:endCxn id="359" idx="2"/>
                </p:cNvCxnSpPr>
                <p:nvPr/>
              </p:nvCxnSpPr>
              <p:spPr>
                <a:xfrm flipH="1">
                  <a:off x="2703129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197;p14">
                  <a:extLst>
                    <a:ext uri="{FF2B5EF4-FFF2-40B4-BE49-F238E27FC236}">
                      <a16:creationId xmlns:a16="http://schemas.microsoft.com/office/drawing/2014/main" id="{13E5C561-1A8F-494B-8B50-D28CAF533887}"/>
                    </a:ext>
                  </a:extLst>
                </p:cNvPr>
                <p:cNvCxnSpPr>
                  <a:stCxn id="374" idx="6"/>
                  <a:endCxn id="358" idx="2"/>
                </p:cNvCxnSpPr>
                <p:nvPr/>
              </p:nvCxnSpPr>
              <p:spPr>
                <a:xfrm>
                  <a:off x="2983629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198;p14">
                  <a:extLst>
                    <a:ext uri="{FF2B5EF4-FFF2-40B4-BE49-F238E27FC236}">
                      <a16:creationId xmlns:a16="http://schemas.microsoft.com/office/drawing/2014/main" id="{F1678F3B-AC78-A644-A139-8C00741F7440}"/>
                    </a:ext>
                  </a:extLst>
                </p:cNvPr>
                <p:cNvCxnSpPr>
                  <a:stCxn id="374" idx="6"/>
                  <a:endCxn id="361" idx="2"/>
                </p:cNvCxnSpPr>
                <p:nvPr/>
              </p:nvCxnSpPr>
              <p:spPr>
                <a:xfrm>
                  <a:off x="2983629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" name="Google Shape;199;p14">
                  <a:extLst>
                    <a:ext uri="{FF2B5EF4-FFF2-40B4-BE49-F238E27FC236}">
                      <a16:creationId xmlns:a16="http://schemas.microsoft.com/office/drawing/2014/main" id="{2CDEBE0F-F157-034E-A976-A791D93C4A9B}"/>
                    </a:ext>
                  </a:extLst>
                </p:cNvPr>
                <p:cNvCxnSpPr>
                  <a:stCxn id="377" idx="6"/>
                  <a:endCxn id="358" idx="2"/>
                </p:cNvCxnSpPr>
                <p:nvPr/>
              </p:nvCxnSpPr>
              <p:spPr>
                <a:xfrm flipH="1">
                  <a:off x="2983503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200;p14">
                  <a:extLst>
                    <a:ext uri="{FF2B5EF4-FFF2-40B4-BE49-F238E27FC236}">
                      <a16:creationId xmlns:a16="http://schemas.microsoft.com/office/drawing/2014/main" id="{CF3EA38E-956C-994C-B9CD-8596924DF61C}"/>
                    </a:ext>
                  </a:extLst>
                </p:cNvPr>
                <p:cNvCxnSpPr>
                  <a:stCxn id="377" idx="6"/>
                  <a:endCxn id="361" idx="2"/>
                </p:cNvCxnSpPr>
                <p:nvPr/>
              </p:nvCxnSpPr>
              <p:spPr>
                <a:xfrm>
                  <a:off x="3264003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201;p14">
                  <a:extLst>
                    <a:ext uri="{FF2B5EF4-FFF2-40B4-BE49-F238E27FC236}">
                      <a16:creationId xmlns:a16="http://schemas.microsoft.com/office/drawing/2014/main" id="{925B2210-A29B-C246-92F3-BC597F61AA70}"/>
                    </a:ext>
                  </a:extLst>
                </p:cNvPr>
                <p:cNvCxnSpPr>
                  <a:stCxn id="377" idx="6"/>
                  <a:endCxn id="359" idx="2"/>
                </p:cNvCxnSpPr>
                <p:nvPr/>
              </p:nvCxnSpPr>
              <p:spPr>
                <a:xfrm flipH="1">
                  <a:off x="2703303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202;p14">
                  <a:extLst>
                    <a:ext uri="{FF2B5EF4-FFF2-40B4-BE49-F238E27FC236}">
                      <a16:creationId xmlns:a16="http://schemas.microsoft.com/office/drawing/2014/main" id="{19988846-4A58-6342-90E2-04A9DB029A2F}"/>
                    </a:ext>
                  </a:extLst>
                </p:cNvPr>
                <p:cNvCxnSpPr>
                  <a:cxnSpLocks/>
                  <a:stCxn id="377" idx="6"/>
                  <a:endCxn id="360" idx="2"/>
                </p:cNvCxnSpPr>
                <p:nvPr/>
              </p:nvCxnSpPr>
              <p:spPr>
                <a:xfrm flipH="1">
                  <a:off x="2422880" y="1554499"/>
                  <a:ext cx="841122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203;p14">
                  <a:extLst>
                    <a:ext uri="{FF2B5EF4-FFF2-40B4-BE49-F238E27FC236}">
                      <a16:creationId xmlns:a16="http://schemas.microsoft.com/office/drawing/2014/main" id="{2156F30C-5A3A-6E44-B4B1-675829828713}"/>
                    </a:ext>
                  </a:extLst>
                </p:cNvPr>
                <p:cNvCxnSpPr>
                  <a:stCxn id="368" idx="6"/>
                  <a:endCxn id="364" idx="2"/>
                </p:cNvCxnSpPr>
                <p:nvPr/>
              </p:nvCxnSpPr>
              <p:spPr>
                <a:xfrm>
                  <a:off x="3565198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204;p14">
                  <a:extLst>
                    <a:ext uri="{FF2B5EF4-FFF2-40B4-BE49-F238E27FC236}">
                      <a16:creationId xmlns:a16="http://schemas.microsoft.com/office/drawing/2014/main" id="{BFA4999C-61EF-1A40-B606-F9F358C80C19}"/>
                    </a:ext>
                  </a:extLst>
                </p:cNvPr>
                <p:cNvCxnSpPr>
                  <a:stCxn id="368" idx="6"/>
                  <a:endCxn id="363" idx="2"/>
                </p:cNvCxnSpPr>
                <p:nvPr/>
              </p:nvCxnSpPr>
              <p:spPr>
                <a:xfrm>
                  <a:off x="3565198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205;p14">
                  <a:extLst>
                    <a:ext uri="{FF2B5EF4-FFF2-40B4-BE49-F238E27FC236}">
                      <a16:creationId xmlns:a16="http://schemas.microsoft.com/office/drawing/2014/main" id="{ADA43944-6C8D-BC47-90F9-A5D1B5BE7867}"/>
                    </a:ext>
                  </a:extLst>
                </p:cNvPr>
                <p:cNvCxnSpPr>
                  <a:stCxn id="368" idx="6"/>
                  <a:endCxn id="362" idx="2"/>
                </p:cNvCxnSpPr>
                <p:nvPr/>
              </p:nvCxnSpPr>
              <p:spPr>
                <a:xfrm>
                  <a:off x="3565198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206;p14">
                  <a:extLst>
                    <a:ext uri="{FF2B5EF4-FFF2-40B4-BE49-F238E27FC236}">
                      <a16:creationId xmlns:a16="http://schemas.microsoft.com/office/drawing/2014/main" id="{BD56032D-50FC-AD4A-8957-3B1A41F4ED0C}"/>
                    </a:ext>
                  </a:extLst>
                </p:cNvPr>
                <p:cNvCxnSpPr>
                  <a:stCxn id="368" idx="6"/>
                  <a:endCxn id="365" idx="2"/>
                </p:cNvCxnSpPr>
                <p:nvPr/>
              </p:nvCxnSpPr>
              <p:spPr>
                <a:xfrm>
                  <a:off x="3565198" y="1554498"/>
                  <a:ext cx="8412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207;p14">
                  <a:extLst>
                    <a:ext uri="{FF2B5EF4-FFF2-40B4-BE49-F238E27FC236}">
                      <a16:creationId xmlns:a16="http://schemas.microsoft.com/office/drawing/2014/main" id="{FFF74E80-E8CF-9B46-A42E-2335E93B35F1}"/>
                    </a:ext>
                  </a:extLst>
                </p:cNvPr>
                <p:cNvCxnSpPr>
                  <a:stCxn id="367" idx="6"/>
                  <a:endCxn id="364" idx="2"/>
                </p:cNvCxnSpPr>
                <p:nvPr/>
              </p:nvCxnSpPr>
              <p:spPr>
                <a:xfrm flipH="1">
                  <a:off x="3565071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208;p14">
                  <a:extLst>
                    <a:ext uri="{FF2B5EF4-FFF2-40B4-BE49-F238E27FC236}">
                      <a16:creationId xmlns:a16="http://schemas.microsoft.com/office/drawing/2014/main" id="{41711FB5-AA0B-7343-8651-53DD37E95D45}"/>
                    </a:ext>
                  </a:extLst>
                </p:cNvPr>
                <p:cNvCxnSpPr>
                  <a:stCxn id="367" idx="6"/>
                  <a:endCxn id="363" idx="2"/>
                </p:cNvCxnSpPr>
                <p:nvPr/>
              </p:nvCxnSpPr>
              <p:spPr>
                <a:xfrm>
                  <a:off x="3845572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209;p14">
                  <a:extLst>
                    <a:ext uri="{FF2B5EF4-FFF2-40B4-BE49-F238E27FC236}">
                      <a16:creationId xmlns:a16="http://schemas.microsoft.com/office/drawing/2014/main" id="{1D041F82-3A4A-674C-9C45-01075231230E}"/>
                    </a:ext>
                  </a:extLst>
                </p:cNvPr>
                <p:cNvCxnSpPr>
                  <a:stCxn id="367" idx="6"/>
                  <a:endCxn id="362" idx="2"/>
                </p:cNvCxnSpPr>
                <p:nvPr/>
              </p:nvCxnSpPr>
              <p:spPr>
                <a:xfrm>
                  <a:off x="3845572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210;p14">
                  <a:extLst>
                    <a:ext uri="{FF2B5EF4-FFF2-40B4-BE49-F238E27FC236}">
                      <a16:creationId xmlns:a16="http://schemas.microsoft.com/office/drawing/2014/main" id="{E1371590-9BD9-BD4C-A975-285A3E75010A}"/>
                    </a:ext>
                  </a:extLst>
                </p:cNvPr>
                <p:cNvCxnSpPr>
                  <a:stCxn id="367" idx="6"/>
                  <a:endCxn id="365" idx="2"/>
                </p:cNvCxnSpPr>
                <p:nvPr/>
              </p:nvCxnSpPr>
              <p:spPr>
                <a:xfrm>
                  <a:off x="3845572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211;p14">
                  <a:extLst>
                    <a:ext uri="{FF2B5EF4-FFF2-40B4-BE49-F238E27FC236}">
                      <a16:creationId xmlns:a16="http://schemas.microsoft.com/office/drawing/2014/main" id="{495D819C-1192-4046-8A3D-DABEE237C066}"/>
                    </a:ext>
                  </a:extLst>
                </p:cNvPr>
                <p:cNvCxnSpPr>
                  <a:cxnSpLocks/>
                  <a:stCxn id="366" idx="6"/>
                  <a:endCxn id="364" idx="2"/>
                </p:cNvCxnSpPr>
                <p:nvPr/>
              </p:nvCxnSpPr>
              <p:spPr>
                <a:xfrm flipH="1">
                  <a:off x="3565198" y="1554499"/>
                  <a:ext cx="560748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212;p14">
                  <a:extLst>
                    <a:ext uri="{FF2B5EF4-FFF2-40B4-BE49-F238E27FC236}">
                      <a16:creationId xmlns:a16="http://schemas.microsoft.com/office/drawing/2014/main" id="{DBA3EC8E-BDC3-2049-88CA-583014C82340}"/>
                    </a:ext>
                  </a:extLst>
                </p:cNvPr>
                <p:cNvCxnSpPr>
                  <a:stCxn id="366" idx="6"/>
                  <a:endCxn id="363" idx="2"/>
                </p:cNvCxnSpPr>
                <p:nvPr/>
              </p:nvCxnSpPr>
              <p:spPr>
                <a:xfrm flipH="1">
                  <a:off x="3845446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5" name="Google Shape;213;p14">
                  <a:extLst>
                    <a:ext uri="{FF2B5EF4-FFF2-40B4-BE49-F238E27FC236}">
                      <a16:creationId xmlns:a16="http://schemas.microsoft.com/office/drawing/2014/main" id="{09BDDD89-EDD8-1647-8C42-3DD449BA52C1}"/>
                    </a:ext>
                  </a:extLst>
                </p:cNvPr>
                <p:cNvCxnSpPr>
                  <a:stCxn id="366" idx="6"/>
                  <a:endCxn id="362" idx="2"/>
                </p:cNvCxnSpPr>
                <p:nvPr/>
              </p:nvCxnSpPr>
              <p:spPr>
                <a:xfrm>
                  <a:off x="4125946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214;p14">
                  <a:extLst>
                    <a:ext uri="{FF2B5EF4-FFF2-40B4-BE49-F238E27FC236}">
                      <a16:creationId xmlns:a16="http://schemas.microsoft.com/office/drawing/2014/main" id="{DDD047C2-4091-3444-87D5-8139588432A0}"/>
                    </a:ext>
                  </a:extLst>
                </p:cNvPr>
                <p:cNvCxnSpPr>
                  <a:stCxn id="366" idx="6"/>
                  <a:endCxn id="365" idx="2"/>
                </p:cNvCxnSpPr>
                <p:nvPr/>
              </p:nvCxnSpPr>
              <p:spPr>
                <a:xfrm>
                  <a:off x="4125946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" name="Google Shape;215;p14">
                  <a:extLst>
                    <a:ext uri="{FF2B5EF4-FFF2-40B4-BE49-F238E27FC236}">
                      <a16:creationId xmlns:a16="http://schemas.microsoft.com/office/drawing/2014/main" id="{BCE6CA37-223D-8B43-8F2C-CB9D59472DC2}"/>
                    </a:ext>
                  </a:extLst>
                </p:cNvPr>
                <p:cNvCxnSpPr>
                  <a:cxnSpLocks/>
                  <a:stCxn id="369" idx="6"/>
                  <a:endCxn id="365" idx="2"/>
                </p:cNvCxnSpPr>
                <p:nvPr/>
              </p:nvCxnSpPr>
              <p:spPr>
                <a:xfrm>
                  <a:off x="4406319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8" name="Google Shape;216;p14">
                  <a:extLst>
                    <a:ext uri="{FF2B5EF4-FFF2-40B4-BE49-F238E27FC236}">
                      <a16:creationId xmlns:a16="http://schemas.microsoft.com/office/drawing/2014/main" id="{D6773D02-2F7F-064F-8172-8ABF10B8D747}"/>
                    </a:ext>
                  </a:extLst>
                </p:cNvPr>
                <p:cNvCxnSpPr>
                  <a:stCxn id="369" idx="6"/>
                  <a:endCxn id="362" idx="2"/>
                </p:cNvCxnSpPr>
                <p:nvPr/>
              </p:nvCxnSpPr>
              <p:spPr>
                <a:xfrm flipH="1">
                  <a:off x="4125820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9" name="Google Shape;217;p14">
                  <a:extLst>
                    <a:ext uri="{FF2B5EF4-FFF2-40B4-BE49-F238E27FC236}">
                      <a16:creationId xmlns:a16="http://schemas.microsoft.com/office/drawing/2014/main" id="{02220396-0378-EE48-95CA-22B8CF51B575}"/>
                    </a:ext>
                  </a:extLst>
                </p:cNvPr>
                <p:cNvCxnSpPr>
                  <a:stCxn id="369" idx="6"/>
                  <a:endCxn id="363" idx="2"/>
                </p:cNvCxnSpPr>
                <p:nvPr/>
              </p:nvCxnSpPr>
              <p:spPr>
                <a:xfrm flipH="1">
                  <a:off x="3845620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0" name="Google Shape;218;p14">
                  <a:extLst>
                    <a:ext uri="{FF2B5EF4-FFF2-40B4-BE49-F238E27FC236}">
                      <a16:creationId xmlns:a16="http://schemas.microsoft.com/office/drawing/2014/main" id="{32639C64-2D6C-FB49-857D-CB4F25DEF13C}"/>
                    </a:ext>
                  </a:extLst>
                </p:cNvPr>
                <p:cNvCxnSpPr>
                  <a:stCxn id="369" idx="6"/>
                  <a:endCxn id="364" idx="2"/>
                </p:cNvCxnSpPr>
                <p:nvPr/>
              </p:nvCxnSpPr>
              <p:spPr>
                <a:xfrm flipH="1">
                  <a:off x="3565120" y="1554498"/>
                  <a:ext cx="8412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" name="Google Shape;219;p14">
                  <a:extLst>
                    <a:ext uri="{FF2B5EF4-FFF2-40B4-BE49-F238E27FC236}">
                      <a16:creationId xmlns:a16="http://schemas.microsoft.com/office/drawing/2014/main" id="{53512BD5-4058-074B-AFB7-2D74EA266044}"/>
                    </a:ext>
                  </a:extLst>
                </p:cNvPr>
                <p:cNvCxnSpPr>
                  <a:cxnSpLocks/>
                  <a:stCxn id="360" idx="6"/>
                </p:cNvCxnSpPr>
                <p:nvPr/>
              </p:nvCxnSpPr>
              <p:spPr>
                <a:xfrm>
                  <a:off x="2422880" y="2125272"/>
                  <a:ext cx="2622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2" name="Google Shape;220;p14">
                  <a:extLst>
                    <a:ext uri="{FF2B5EF4-FFF2-40B4-BE49-F238E27FC236}">
                      <a16:creationId xmlns:a16="http://schemas.microsoft.com/office/drawing/2014/main" id="{E71EB002-0B45-394B-8A05-E448F95661D6}"/>
                    </a:ext>
                  </a:extLst>
                </p:cNvPr>
                <p:cNvCxnSpPr>
                  <a:cxnSpLocks/>
                  <a:stCxn id="360" idx="6"/>
                </p:cNvCxnSpPr>
                <p:nvPr/>
              </p:nvCxnSpPr>
              <p:spPr>
                <a:xfrm>
                  <a:off x="2422880" y="2125273"/>
                  <a:ext cx="588399" cy="1913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221;p14">
                  <a:extLst>
                    <a:ext uri="{FF2B5EF4-FFF2-40B4-BE49-F238E27FC236}">
                      <a16:creationId xmlns:a16="http://schemas.microsoft.com/office/drawing/2014/main" id="{9FD03869-8180-B24D-A8FE-400CBFBA0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5174" y="2308772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" name="Google Shape;222;p14">
                  <a:extLst>
                    <a:ext uri="{FF2B5EF4-FFF2-40B4-BE49-F238E27FC236}">
                      <a16:creationId xmlns:a16="http://schemas.microsoft.com/office/drawing/2014/main" id="{9D076817-ACA9-DC40-8871-E4A2D48DCF15}"/>
                    </a:ext>
                  </a:extLst>
                </p:cNvPr>
                <p:cNvCxnSpPr>
                  <a:cxnSpLocks/>
                  <a:stCxn id="359" idx="6"/>
                </p:cNvCxnSpPr>
                <p:nvPr/>
              </p:nvCxnSpPr>
              <p:spPr>
                <a:xfrm>
                  <a:off x="2703254" y="2125272"/>
                  <a:ext cx="2916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5" name="Google Shape;223;p14">
                  <a:extLst>
                    <a:ext uri="{FF2B5EF4-FFF2-40B4-BE49-F238E27FC236}">
                      <a16:creationId xmlns:a16="http://schemas.microsoft.com/office/drawing/2014/main" id="{5003636F-8D43-A243-8EE5-F7929D5B4327}"/>
                    </a:ext>
                  </a:extLst>
                </p:cNvPr>
                <p:cNvCxnSpPr>
                  <a:cxnSpLocks/>
                  <a:stCxn id="358" idx="6"/>
                </p:cNvCxnSpPr>
                <p:nvPr/>
              </p:nvCxnSpPr>
              <p:spPr>
                <a:xfrm flipH="1">
                  <a:off x="2685128" y="2125272"/>
                  <a:ext cx="2985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6" name="Google Shape;224;p14">
                  <a:extLst>
                    <a:ext uri="{FF2B5EF4-FFF2-40B4-BE49-F238E27FC236}">
                      <a16:creationId xmlns:a16="http://schemas.microsoft.com/office/drawing/2014/main" id="{5F0112F2-0231-0643-822C-3EA0676EB68A}"/>
                    </a:ext>
                  </a:extLst>
                </p:cNvPr>
                <p:cNvCxnSpPr>
                  <a:cxnSpLocks/>
                  <a:stCxn id="358" idx="6"/>
                </p:cNvCxnSpPr>
                <p:nvPr/>
              </p:nvCxnSpPr>
              <p:spPr>
                <a:xfrm>
                  <a:off x="2983628" y="2125272"/>
                  <a:ext cx="114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225;p14">
                  <a:extLst>
                    <a:ext uri="{FF2B5EF4-FFF2-40B4-BE49-F238E27FC236}">
                      <a16:creationId xmlns:a16="http://schemas.microsoft.com/office/drawing/2014/main" id="{5A916B23-7C96-C241-A3A3-4136D04616E9}"/>
                    </a:ext>
                  </a:extLst>
                </p:cNvPr>
                <p:cNvCxnSpPr>
                  <a:cxnSpLocks/>
                  <a:stCxn id="361" idx="6"/>
                </p:cNvCxnSpPr>
                <p:nvPr/>
              </p:nvCxnSpPr>
              <p:spPr>
                <a:xfrm flipH="1">
                  <a:off x="2685302" y="2125272"/>
                  <a:ext cx="5787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8" name="Google Shape;226;p14">
                  <a:extLst>
                    <a:ext uri="{FF2B5EF4-FFF2-40B4-BE49-F238E27FC236}">
                      <a16:creationId xmlns:a16="http://schemas.microsoft.com/office/drawing/2014/main" id="{02100059-EA9C-464A-ADC1-35E371312EFC}"/>
                    </a:ext>
                  </a:extLst>
                </p:cNvPr>
                <p:cNvCxnSpPr>
                  <a:cxnSpLocks/>
                  <a:stCxn id="361" idx="6"/>
                </p:cNvCxnSpPr>
                <p:nvPr/>
              </p:nvCxnSpPr>
              <p:spPr>
                <a:xfrm flipH="1">
                  <a:off x="2994902" y="2125272"/>
                  <a:ext cx="2691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" name="Google Shape;227;p14">
                  <a:extLst>
                    <a:ext uri="{FF2B5EF4-FFF2-40B4-BE49-F238E27FC236}">
                      <a16:creationId xmlns:a16="http://schemas.microsoft.com/office/drawing/2014/main" id="{340BF9FD-F0A5-3047-9263-2123437CE063}"/>
                    </a:ext>
                  </a:extLst>
                </p:cNvPr>
                <p:cNvCxnSpPr>
                  <a:cxnSpLocks/>
                  <a:stCxn id="359" idx="6"/>
                </p:cNvCxnSpPr>
                <p:nvPr/>
              </p:nvCxnSpPr>
              <p:spPr>
                <a:xfrm flipH="1">
                  <a:off x="2685254" y="2125272"/>
                  <a:ext cx="180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0" name="Google Shape;228;p14">
                  <a:extLst>
                    <a:ext uri="{FF2B5EF4-FFF2-40B4-BE49-F238E27FC236}">
                      <a16:creationId xmlns:a16="http://schemas.microsoft.com/office/drawing/2014/main" id="{07D8F9EB-14C8-4D47-BDDA-69388172F8AD}"/>
                    </a:ext>
                  </a:extLst>
                </p:cNvPr>
                <p:cNvCxnSpPr>
                  <a:cxnSpLocks/>
                  <a:stCxn id="364" idx="6"/>
                </p:cNvCxnSpPr>
                <p:nvPr/>
              </p:nvCxnSpPr>
              <p:spPr>
                <a:xfrm>
                  <a:off x="3565197" y="2125272"/>
                  <a:ext cx="2631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1" name="Google Shape;229;p14">
                  <a:extLst>
                    <a:ext uri="{FF2B5EF4-FFF2-40B4-BE49-F238E27FC236}">
                      <a16:creationId xmlns:a16="http://schemas.microsoft.com/office/drawing/2014/main" id="{B6C18763-02FF-2F4D-A46D-BDDE604B87DE}"/>
                    </a:ext>
                  </a:extLst>
                </p:cNvPr>
                <p:cNvCxnSpPr>
                  <a:cxnSpLocks/>
                  <a:stCxn id="364" idx="6"/>
                </p:cNvCxnSpPr>
                <p:nvPr/>
              </p:nvCxnSpPr>
              <p:spPr>
                <a:xfrm>
                  <a:off x="3565197" y="2125272"/>
                  <a:ext cx="5727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230;p14">
                  <a:extLst>
                    <a:ext uri="{FF2B5EF4-FFF2-40B4-BE49-F238E27FC236}">
                      <a16:creationId xmlns:a16="http://schemas.microsoft.com/office/drawing/2014/main" id="{EF1B642A-8C5E-BF4F-990B-04F90EFC62EF}"/>
                    </a:ext>
                  </a:extLst>
                </p:cNvPr>
                <p:cNvCxnSpPr>
                  <a:cxnSpLocks/>
                  <a:stCxn id="363" idx="6"/>
                </p:cNvCxnSpPr>
                <p:nvPr/>
              </p:nvCxnSpPr>
              <p:spPr>
                <a:xfrm flipH="1">
                  <a:off x="3828171" y="2125272"/>
                  <a:ext cx="174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3" name="Google Shape;231;p14">
                  <a:extLst>
                    <a:ext uri="{FF2B5EF4-FFF2-40B4-BE49-F238E27FC236}">
                      <a16:creationId xmlns:a16="http://schemas.microsoft.com/office/drawing/2014/main" id="{08AF1A82-687D-5646-861D-35B94F8EE04B}"/>
                    </a:ext>
                  </a:extLst>
                </p:cNvPr>
                <p:cNvCxnSpPr>
                  <a:cxnSpLocks/>
                  <a:stCxn id="362" idx="6"/>
                </p:cNvCxnSpPr>
                <p:nvPr/>
              </p:nvCxnSpPr>
              <p:spPr>
                <a:xfrm flipH="1">
                  <a:off x="3828045" y="2125272"/>
                  <a:ext cx="2979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" name="Google Shape;232;p14">
                  <a:extLst>
                    <a:ext uri="{FF2B5EF4-FFF2-40B4-BE49-F238E27FC236}">
                      <a16:creationId xmlns:a16="http://schemas.microsoft.com/office/drawing/2014/main" id="{67540A67-5CA8-1B45-9E80-2EB6ADFF5ECC}"/>
                    </a:ext>
                  </a:extLst>
                </p:cNvPr>
                <p:cNvCxnSpPr>
                  <a:cxnSpLocks/>
                  <a:stCxn id="363" idx="6"/>
                </p:cNvCxnSpPr>
                <p:nvPr/>
              </p:nvCxnSpPr>
              <p:spPr>
                <a:xfrm>
                  <a:off x="3845571" y="2125272"/>
                  <a:ext cx="2922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5" name="Google Shape;233;p14">
                  <a:extLst>
                    <a:ext uri="{FF2B5EF4-FFF2-40B4-BE49-F238E27FC236}">
                      <a16:creationId xmlns:a16="http://schemas.microsoft.com/office/drawing/2014/main" id="{122EE880-CE50-C149-9ECD-25DE5C7B216D}"/>
                    </a:ext>
                  </a:extLst>
                </p:cNvPr>
                <p:cNvCxnSpPr>
                  <a:cxnSpLocks/>
                  <a:stCxn id="362" idx="6"/>
                </p:cNvCxnSpPr>
                <p:nvPr/>
              </p:nvCxnSpPr>
              <p:spPr>
                <a:xfrm>
                  <a:off x="4125945" y="2125272"/>
                  <a:ext cx="120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6" name="Google Shape;234;p14">
                  <a:extLst>
                    <a:ext uri="{FF2B5EF4-FFF2-40B4-BE49-F238E27FC236}">
                      <a16:creationId xmlns:a16="http://schemas.microsoft.com/office/drawing/2014/main" id="{78675064-4E36-5649-B08E-DEAAAC58D1E2}"/>
                    </a:ext>
                  </a:extLst>
                </p:cNvPr>
                <p:cNvCxnSpPr>
                  <a:cxnSpLocks/>
                  <a:stCxn id="365" idx="6"/>
                </p:cNvCxnSpPr>
                <p:nvPr/>
              </p:nvCxnSpPr>
              <p:spPr>
                <a:xfrm flipH="1">
                  <a:off x="3828219" y="2125272"/>
                  <a:ext cx="5781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235;p14">
                  <a:extLst>
                    <a:ext uri="{FF2B5EF4-FFF2-40B4-BE49-F238E27FC236}">
                      <a16:creationId xmlns:a16="http://schemas.microsoft.com/office/drawing/2014/main" id="{9D521078-F2FF-2647-9A1D-54E0382DFDB2}"/>
                    </a:ext>
                  </a:extLst>
                </p:cNvPr>
                <p:cNvCxnSpPr>
                  <a:cxnSpLocks/>
                  <a:stCxn id="365" idx="6"/>
                </p:cNvCxnSpPr>
                <p:nvPr/>
              </p:nvCxnSpPr>
              <p:spPr>
                <a:xfrm flipH="1">
                  <a:off x="4137819" y="2125272"/>
                  <a:ext cx="2685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236;p14">
                  <a:extLst>
                    <a:ext uri="{FF2B5EF4-FFF2-40B4-BE49-F238E27FC236}">
                      <a16:creationId xmlns:a16="http://schemas.microsoft.com/office/drawing/2014/main" id="{8796E5BB-EBB9-1148-8D50-0D13A3AC542B}"/>
                    </a:ext>
                  </a:extLst>
                </p:cNvPr>
                <p:cNvCxnSpPr>
                  <a:cxnSpLocks/>
                  <a:endCxn id="372" idx="2"/>
                </p:cNvCxnSpPr>
                <p:nvPr/>
              </p:nvCxnSpPr>
              <p:spPr>
                <a:xfrm>
                  <a:off x="2685024" y="2541572"/>
                  <a:ext cx="298604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237;p14">
                  <a:extLst>
                    <a:ext uri="{FF2B5EF4-FFF2-40B4-BE49-F238E27FC236}">
                      <a16:creationId xmlns:a16="http://schemas.microsoft.com/office/drawing/2014/main" id="{5735BE7D-B796-E842-8973-5A5D2D382237}"/>
                    </a:ext>
                  </a:extLst>
                </p:cNvPr>
                <p:cNvCxnSpPr>
                  <a:cxnSpLocks/>
                  <a:endCxn id="372" idx="2"/>
                </p:cNvCxnSpPr>
                <p:nvPr/>
              </p:nvCxnSpPr>
              <p:spPr>
                <a:xfrm flipH="1">
                  <a:off x="2983629" y="2538907"/>
                  <a:ext cx="11131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238;p14">
                  <a:extLst>
                    <a:ext uri="{FF2B5EF4-FFF2-40B4-BE49-F238E27FC236}">
                      <a16:creationId xmlns:a16="http://schemas.microsoft.com/office/drawing/2014/main" id="{3763BF17-E503-A041-A75B-0175AE7E1D8E}"/>
                    </a:ext>
                  </a:extLst>
                </p:cNvPr>
                <p:cNvCxnSpPr>
                  <a:cxnSpLocks/>
                  <a:endCxn id="371" idx="2"/>
                </p:cNvCxnSpPr>
                <p:nvPr/>
              </p:nvCxnSpPr>
              <p:spPr>
                <a:xfrm>
                  <a:off x="2685024" y="2541572"/>
                  <a:ext cx="578978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239;p14">
                  <a:extLst>
                    <a:ext uri="{FF2B5EF4-FFF2-40B4-BE49-F238E27FC236}">
                      <a16:creationId xmlns:a16="http://schemas.microsoft.com/office/drawing/2014/main" id="{4B34EC5D-A0BE-9343-8663-9421ED1F3E97}"/>
                    </a:ext>
                  </a:extLst>
                </p:cNvPr>
                <p:cNvCxnSpPr>
                  <a:cxnSpLocks/>
                  <a:endCxn id="370" idx="2"/>
                </p:cNvCxnSpPr>
                <p:nvPr/>
              </p:nvCxnSpPr>
              <p:spPr>
                <a:xfrm>
                  <a:off x="2685024" y="2541572"/>
                  <a:ext cx="859352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240;p14">
                  <a:extLst>
                    <a:ext uri="{FF2B5EF4-FFF2-40B4-BE49-F238E27FC236}">
                      <a16:creationId xmlns:a16="http://schemas.microsoft.com/office/drawing/2014/main" id="{A71309FE-CD06-3D40-9B1D-16443B3EF879}"/>
                    </a:ext>
                  </a:extLst>
                </p:cNvPr>
                <p:cNvCxnSpPr>
                  <a:cxnSpLocks/>
                  <a:endCxn id="373" idx="2"/>
                </p:cNvCxnSpPr>
                <p:nvPr/>
              </p:nvCxnSpPr>
              <p:spPr>
                <a:xfrm>
                  <a:off x="2685024" y="2541572"/>
                  <a:ext cx="1139725" cy="2239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3" name="Google Shape;241;p14">
                  <a:extLst>
                    <a:ext uri="{FF2B5EF4-FFF2-40B4-BE49-F238E27FC236}">
                      <a16:creationId xmlns:a16="http://schemas.microsoft.com/office/drawing/2014/main" id="{0A06265B-1021-C841-B2D2-B495BA58EE07}"/>
                    </a:ext>
                  </a:extLst>
                </p:cNvPr>
                <p:cNvCxnSpPr>
                  <a:cxnSpLocks/>
                  <a:endCxn id="371" idx="2"/>
                </p:cNvCxnSpPr>
                <p:nvPr/>
              </p:nvCxnSpPr>
              <p:spPr>
                <a:xfrm>
                  <a:off x="2994760" y="2538907"/>
                  <a:ext cx="269242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" name="Google Shape;242;p14">
                  <a:extLst>
                    <a:ext uri="{FF2B5EF4-FFF2-40B4-BE49-F238E27FC236}">
                      <a16:creationId xmlns:a16="http://schemas.microsoft.com/office/drawing/2014/main" id="{E8597153-DFCE-2E44-B610-5BA6B04C05D5}"/>
                    </a:ext>
                  </a:extLst>
                </p:cNvPr>
                <p:cNvCxnSpPr>
                  <a:cxnSpLocks/>
                  <a:endCxn id="370" idx="2"/>
                </p:cNvCxnSpPr>
                <p:nvPr/>
              </p:nvCxnSpPr>
              <p:spPr>
                <a:xfrm>
                  <a:off x="2994760" y="2538907"/>
                  <a:ext cx="549616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" name="Google Shape;243;p14">
                  <a:extLst>
                    <a:ext uri="{FF2B5EF4-FFF2-40B4-BE49-F238E27FC236}">
                      <a16:creationId xmlns:a16="http://schemas.microsoft.com/office/drawing/2014/main" id="{F811B028-BFA8-754C-B8CF-DA7B3F8449C7}"/>
                    </a:ext>
                  </a:extLst>
                </p:cNvPr>
                <p:cNvCxnSpPr>
                  <a:cxnSpLocks/>
                  <a:endCxn id="373" idx="2"/>
                </p:cNvCxnSpPr>
                <p:nvPr/>
              </p:nvCxnSpPr>
              <p:spPr>
                <a:xfrm>
                  <a:off x="2994760" y="2538907"/>
                  <a:ext cx="829989" cy="2265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244;p14">
                  <a:extLst>
                    <a:ext uri="{FF2B5EF4-FFF2-40B4-BE49-F238E27FC236}">
                      <a16:creationId xmlns:a16="http://schemas.microsoft.com/office/drawing/2014/main" id="{F41EB5CB-8435-CF4A-B0FF-C8CE06486507}"/>
                    </a:ext>
                  </a:extLst>
                </p:cNvPr>
                <p:cNvCxnSpPr>
                  <a:cxnSpLocks/>
                  <a:endCxn id="372" idx="2"/>
                </p:cNvCxnSpPr>
                <p:nvPr/>
              </p:nvCxnSpPr>
              <p:spPr>
                <a:xfrm flipH="1">
                  <a:off x="2983629" y="2523945"/>
                  <a:ext cx="844382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245;p14">
                  <a:extLst>
                    <a:ext uri="{FF2B5EF4-FFF2-40B4-BE49-F238E27FC236}">
                      <a16:creationId xmlns:a16="http://schemas.microsoft.com/office/drawing/2014/main" id="{DD0255BF-8647-7A4E-88D5-0924D5EC345B}"/>
                    </a:ext>
                  </a:extLst>
                </p:cNvPr>
                <p:cNvCxnSpPr>
                  <a:cxnSpLocks/>
                  <a:endCxn id="371" idx="2"/>
                </p:cNvCxnSpPr>
                <p:nvPr/>
              </p:nvCxnSpPr>
              <p:spPr>
                <a:xfrm flipH="1">
                  <a:off x="3264002" y="2523945"/>
                  <a:ext cx="564008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246;p14">
                  <a:extLst>
                    <a:ext uri="{FF2B5EF4-FFF2-40B4-BE49-F238E27FC236}">
                      <a16:creationId xmlns:a16="http://schemas.microsoft.com/office/drawing/2014/main" id="{26001226-E469-9942-A9B7-1E1E6AD9497A}"/>
                    </a:ext>
                  </a:extLst>
                </p:cNvPr>
                <p:cNvCxnSpPr>
                  <a:cxnSpLocks/>
                  <a:endCxn id="370" idx="2"/>
                </p:cNvCxnSpPr>
                <p:nvPr/>
              </p:nvCxnSpPr>
              <p:spPr>
                <a:xfrm flipH="1">
                  <a:off x="3544376" y="2523945"/>
                  <a:ext cx="283635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247;p14">
                  <a:extLst>
                    <a:ext uri="{FF2B5EF4-FFF2-40B4-BE49-F238E27FC236}">
                      <a16:creationId xmlns:a16="http://schemas.microsoft.com/office/drawing/2014/main" id="{8214E359-2B4B-AB4F-B958-8373BB1760AB}"/>
                    </a:ext>
                  </a:extLst>
                </p:cNvPr>
                <p:cNvCxnSpPr>
                  <a:cxnSpLocks/>
                  <a:endCxn id="373" idx="2"/>
                </p:cNvCxnSpPr>
                <p:nvPr/>
              </p:nvCxnSpPr>
              <p:spPr>
                <a:xfrm flipH="1">
                  <a:off x="3824750" y="2523945"/>
                  <a:ext cx="3261" cy="2415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Google Shape;248;p14">
                  <a:extLst>
                    <a:ext uri="{FF2B5EF4-FFF2-40B4-BE49-F238E27FC236}">
                      <a16:creationId xmlns:a16="http://schemas.microsoft.com/office/drawing/2014/main" id="{F8830445-300C-5F4F-97C2-40E7E58518DF}"/>
                    </a:ext>
                  </a:extLst>
                </p:cNvPr>
                <p:cNvCxnSpPr>
                  <a:cxnSpLocks/>
                  <a:endCxn id="372" idx="2"/>
                </p:cNvCxnSpPr>
                <p:nvPr/>
              </p:nvCxnSpPr>
              <p:spPr>
                <a:xfrm flipH="1">
                  <a:off x="2983629" y="2521279"/>
                  <a:ext cx="1154117" cy="2442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Google Shape;249;p14">
                  <a:extLst>
                    <a:ext uri="{FF2B5EF4-FFF2-40B4-BE49-F238E27FC236}">
                      <a16:creationId xmlns:a16="http://schemas.microsoft.com/office/drawing/2014/main" id="{5D552406-29B9-154B-AAE2-54F5224633CC}"/>
                    </a:ext>
                  </a:extLst>
                </p:cNvPr>
                <p:cNvCxnSpPr>
                  <a:cxnSpLocks/>
                  <a:endCxn id="371" idx="3"/>
                </p:cNvCxnSpPr>
                <p:nvPr/>
              </p:nvCxnSpPr>
              <p:spPr>
                <a:xfrm flipH="1">
                  <a:off x="3181338" y="2521279"/>
                  <a:ext cx="956408" cy="27908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250;p14">
                  <a:extLst>
                    <a:ext uri="{FF2B5EF4-FFF2-40B4-BE49-F238E27FC236}">
                      <a16:creationId xmlns:a16="http://schemas.microsoft.com/office/drawing/2014/main" id="{9A0BF915-D37E-C64A-8864-20C39046C875}"/>
                    </a:ext>
                  </a:extLst>
                </p:cNvPr>
                <p:cNvCxnSpPr>
                  <a:cxnSpLocks/>
                  <a:endCxn id="370" idx="2"/>
                </p:cNvCxnSpPr>
                <p:nvPr/>
              </p:nvCxnSpPr>
              <p:spPr>
                <a:xfrm flipH="1">
                  <a:off x="3544376" y="2521279"/>
                  <a:ext cx="593370" cy="2442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Google Shape;251;p14">
                  <a:extLst>
                    <a:ext uri="{FF2B5EF4-FFF2-40B4-BE49-F238E27FC236}">
                      <a16:creationId xmlns:a16="http://schemas.microsoft.com/office/drawing/2014/main" id="{541755D8-250F-8D44-B4DC-F1C62A27818B}"/>
                    </a:ext>
                  </a:extLst>
                </p:cNvPr>
                <p:cNvCxnSpPr>
                  <a:cxnSpLocks/>
                  <a:endCxn id="373" idx="2"/>
                </p:cNvCxnSpPr>
                <p:nvPr/>
              </p:nvCxnSpPr>
              <p:spPr>
                <a:xfrm flipH="1">
                  <a:off x="3824750" y="2521279"/>
                  <a:ext cx="312996" cy="2442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4" name="Google Shape;252;p14">
                  <a:extLst>
                    <a:ext uri="{FF2B5EF4-FFF2-40B4-BE49-F238E27FC236}">
                      <a16:creationId xmlns:a16="http://schemas.microsoft.com/office/drawing/2014/main" id="{B462686F-31D3-A54E-B710-93821A758CA8}"/>
                    </a:ext>
                  </a:extLst>
                </p:cNvPr>
                <p:cNvCxnSpPr>
                  <a:cxnSpLocks/>
                  <a:stCxn id="372" idx="6"/>
                </p:cNvCxnSpPr>
                <p:nvPr/>
              </p:nvCxnSpPr>
              <p:spPr>
                <a:xfrm>
                  <a:off x="2983628" y="3003673"/>
                  <a:ext cx="3828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5" name="Google Shape;253;p14">
                  <a:extLst>
                    <a:ext uri="{FF2B5EF4-FFF2-40B4-BE49-F238E27FC236}">
                      <a16:creationId xmlns:a16="http://schemas.microsoft.com/office/drawing/2014/main" id="{161CA5EF-E591-264E-8540-0DF16C4E3F71}"/>
                    </a:ext>
                  </a:extLst>
                </p:cNvPr>
                <p:cNvCxnSpPr>
                  <a:cxnSpLocks/>
                  <a:stCxn id="371" idx="6"/>
                </p:cNvCxnSpPr>
                <p:nvPr/>
              </p:nvCxnSpPr>
              <p:spPr>
                <a:xfrm>
                  <a:off x="3264002" y="3003673"/>
                  <a:ext cx="1026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6" name="Google Shape;254;p14">
                  <a:extLst>
                    <a:ext uri="{FF2B5EF4-FFF2-40B4-BE49-F238E27FC236}">
                      <a16:creationId xmlns:a16="http://schemas.microsoft.com/office/drawing/2014/main" id="{05B99383-6174-3241-A948-4A01F822894E}"/>
                    </a:ext>
                  </a:extLst>
                </p:cNvPr>
                <p:cNvCxnSpPr>
                  <a:cxnSpLocks/>
                  <a:stCxn id="370" idx="6"/>
                </p:cNvCxnSpPr>
                <p:nvPr/>
              </p:nvCxnSpPr>
              <p:spPr>
                <a:xfrm flipH="1">
                  <a:off x="3366476" y="3003673"/>
                  <a:ext cx="1779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7" name="Google Shape;255;p14">
                  <a:extLst>
                    <a:ext uri="{FF2B5EF4-FFF2-40B4-BE49-F238E27FC236}">
                      <a16:creationId xmlns:a16="http://schemas.microsoft.com/office/drawing/2014/main" id="{D0309F08-3FAE-514C-8247-4DD5AC970755}"/>
                    </a:ext>
                  </a:extLst>
                </p:cNvPr>
                <p:cNvCxnSpPr>
                  <a:cxnSpLocks/>
                  <a:stCxn id="373" idx="6"/>
                </p:cNvCxnSpPr>
                <p:nvPr/>
              </p:nvCxnSpPr>
              <p:spPr>
                <a:xfrm flipH="1">
                  <a:off x="3366351" y="3003673"/>
                  <a:ext cx="4584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03671F-FC1B-7C45-92F9-1ABE0BE3984C}"/>
                </a:ext>
              </a:extLst>
            </p:cNvPr>
            <p:cNvSpPr txBox="1"/>
            <p:nvPr/>
          </p:nvSpPr>
          <p:spPr>
            <a:xfrm>
              <a:off x="120368" y="3279547"/>
              <a:ext cx="739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Background feature space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36215C-226C-134F-B0E6-ECC65B47F85C}"/>
                </a:ext>
              </a:extLst>
            </p:cNvPr>
            <p:cNvSpPr txBox="1"/>
            <p:nvPr/>
          </p:nvSpPr>
          <p:spPr>
            <a:xfrm>
              <a:off x="1975147" y="3300846"/>
              <a:ext cx="739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Salient feature space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CCFED7-6E38-FD4D-89EF-1E2DDA718D13}"/>
                </a:ext>
              </a:extLst>
            </p:cNvPr>
            <p:cNvSpPr txBox="1"/>
            <p:nvPr/>
          </p:nvSpPr>
          <p:spPr>
            <a:xfrm>
              <a:off x="2032491" y="2741999"/>
              <a:ext cx="739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Conv.</a:t>
              </a:r>
            </a:p>
            <a:p>
              <a:pPr algn="ctr"/>
              <a:r>
                <a:rPr lang="en-US" sz="800" dirty="0"/>
                <a:t>Encoders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D254E-DB0E-C241-878A-C0C1D5B6A25B}"/>
                </a:ext>
              </a:extLst>
            </p:cNvPr>
            <p:cNvSpPr txBox="1"/>
            <p:nvPr/>
          </p:nvSpPr>
          <p:spPr>
            <a:xfrm>
              <a:off x="84964" y="2674821"/>
              <a:ext cx="739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Conv.</a:t>
              </a:r>
            </a:p>
            <a:p>
              <a:pPr algn="ctr"/>
              <a:r>
                <a:rPr lang="en-US" sz="800" dirty="0"/>
                <a:t>Encoders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DC8E42-F9D8-6743-9D6E-DC1A10641F07}"/>
                </a:ext>
              </a:extLst>
            </p:cNvPr>
            <p:cNvSpPr txBox="1"/>
            <p:nvPr/>
          </p:nvSpPr>
          <p:spPr>
            <a:xfrm>
              <a:off x="1671229" y="3811673"/>
              <a:ext cx="739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Shared decoder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55519D-41BF-B444-88F7-C32E5F40FF43}"/>
                </a:ext>
              </a:extLst>
            </p:cNvPr>
            <p:cNvSpPr txBox="1"/>
            <p:nvPr/>
          </p:nvSpPr>
          <p:spPr>
            <a:xfrm>
              <a:off x="129213" y="4069158"/>
              <a:ext cx="1060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Image reconstruction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A653B4-8356-104E-B22E-FA025A620D05}"/>
                </a:ext>
              </a:extLst>
            </p:cNvPr>
            <p:cNvSpPr txBox="1"/>
            <p:nvPr/>
          </p:nvSpPr>
          <p:spPr>
            <a:xfrm>
              <a:off x="281403" y="2279435"/>
              <a:ext cx="7057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Image input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6D4BB8-C4C6-D14B-968D-6DAB47A6A199}"/>
                </a:ext>
              </a:extLst>
            </p:cNvPr>
            <p:cNvSpPr txBox="1"/>
            <p:nvPr/>
          </p:nvSpPr>
          <p:spPr>
            <a:xfrm>
              <a:off x="1055616" y="4464681"/>
              <a:ext cx="1906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 flow 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FA9823-4B18-9744-A78F-CA2289E09393}"/>
                </a:ext>
              </a:extLst>
            </p:cNvPr>
            <p:cNvGrpSpPr/>
            <p:nvPr/>
          </p:nvGrpSpPr>
          <p:grpSpPr>
            <a:xfrm>
              <a:off x="1820069" y="5004519"/>
              <a:ext cx="787563" cy="836650"/>
              <a:chOff x="1600075" y="528173"/>
              <a:chExt cx="3127471" cy="3322399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96A70A7C-2F7E-D744-9429-817C71A07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672" y="2356022"/>
                <a:ext cx="821725" cy="469557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7F8C730F-9A0F-BD44-8E2D-354FF4CC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932" y="2362200"/>
                <a:ext cx="876300" cy="508000"/>
              </a:xfrm>
              <a:prstGeom prst="rect">
                <a:avLst/>
              </a:prstGeom>
            </p:spPr>
          </p:pic>
          <p:grpSp>
            <p:nvGrpSpPr>
              <p:cNvPr id="168" name="Google Shape;144;p14">
                <a:extLst>
                  <a:ext uri="{FF2B5EF4-FFF2-40B4-BE49-F238E27FC236}">
                    <a16:creationId xmlns:a16="http://schemas.microsoft.com/office/drawing/2014/main" id="{6C441ADA-C60C-8F4A-AB2E-4E423BB1D6E4}"/>
                  </a:ext>
                </a:extLst>
              </p:cNvPr>
              <p:cNvGrpSpPr/>
              <p:nvPr/>
            </p:nvGrpSpPr>
            <p:grpSpPr>
              <a:xfrm>
                <a:off x="1600075" y="528173"/>
                <a:ext cx="3127471" cy="3322399"/>
                <a:chOff x="2305975" y="983605"/>
                <a:chExt cx="2217250" cy="2288868"/>
              </a:xfrm>
            </p:grpSpPr>
            <p:grpSp>
              <p:nvGrpSpPr>
                <p:cNvPr id="169" name="Google Shape;147;p14">
                  <a:extLst>
                    <a:ext uri="{FF2B5EF4-FFF2-40B4-BE49-F238E27FC236}">
                      <a16:creationId xmlns:a16="http://schemas.microsoft.com/office/drawing/2014/main" id="{E68A1430-9EAF-8649-AFF8-21C795F72E87}"/>
                    </a:ext>
                  </a:extLst>
                </p:cNvPr>
                <p:cNvGrpSpPr/>
                <p:nvPr/>
              </p:nvGrpSpPr>
              <p:grpSpPr>
                <a:xfrm rot="5400000">
                  <a:off x="2724345" y="897935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268" name="Google Shape;148;p14">
                    <a:extLst>
                      <a:ext uri="{FF2B5EF4-FFF2-40B4-BE49-F238E27FC236}">
                        <a16:creationId xmlns:a16="http://schemas.microsoft.com/office/drawing/2014/main" id="{55CE5F8E-CE00-C642-A980-28444158510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149;p14">
                    <a:extLst>
                      <a:ext uri="{FF2B5EF4-FFF2-40B4-BE49-F238E27FC236}">
                        <a16:creationId xmlns:a16="http://schemas.microsoft.com/office/drawing/2014/main" id="{CF86EE39-0D52-9E43-A6F6-B94D69575430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150;p14">
                    <a:extLst>
                      <a:ext uri="{FF2B5EF4-FFF2-40B4-BE49-F238E27FC236}">
                        <a16:creationId xmlns:a16="http://schemas.microsoft.com/office/drawing/2014/main" id="{35DC2890-BA8C-5D47-87EA-F45558E546CE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151;p14">
                    <a:extLst>
                      <a:ext uri="{FF2B5EF4-FFF2-40B4-BE49-F238E27FC236}">
                        <a16:creationId xmlns:a16="http://schemas.microsoft.com/office/drawing/2014/main" id="{BC717590-E74D-0046-B8C3-06874096F76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0" name="Google Shape;152;p14">
                  <a:extLst>
                    <a:ext uri="{FF2B5EF4-FFF2-40B4-BE49-F238E27FC236}">
                      <a16:creationId xmlns:a16="http://schemas.microsoft.com/office/drawing/2014/main" id="{1134E867-E9B6-6E45-A755-0A3F9C2D6228}"/>
                    </a:ext>
                  </a:extLst>
                </p:cNvPr>
                <p:cNvGrpSpPr/>
                <p:nvPr/>
              </p:nvGrpSpPr>
              <p:grpSpPr>
                <a:xfrm rot="5400000">
                  <a:off x="3285092" y="2347113"/>
                  <a:ext cx="238196" cy="1074933"/>
                  <a:chOff x="1332085" y="-1658091"/>
                  <a:chExt cx="288303" cy="1295099"/>
                </a:xfrm>
              </p:grpSpPr>
              <p:sp>
                <p:nvSpPr>
                  <p:cNvPr id="264" name="Google Shape;153;p14">
                    <a:extLst>
                      <a:ext uri="{FF2B5EF4-FFF2-40B4-BE49-F238E27FC236}">
                        <a16:creationId xmlns:a16="http://schemas.microsoft.com/office/drawing/2014/main" id="{9100E1C8-AA95-9B47-98CB-6792405058A4}"/>
                      </a:ext>
                    </a:extLst>
                  </p:cNvPr>
                  <p:cNvSpPr/>
                  <p:nvPr/>
                </p:nvSpPr>
                <p:spPr>
                  <a:xfrm>
                    <a:off x="1332088" y="-13202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154;p14">
                    <a:extLst>
                      <a:ext uri="{FF2B5EF4-FFF2-40B4-BE49-F238E27FC236}">
                        <a16:creationId xmlns:a16="http://schemas.microsoft.com/office/drawing/2014/main" id="{ABC73634-EE79-5B4F-B8CC-12384E3193AE}"/>
                      </a:ext>
                    </a:extLst>
                  </p:cNvPr>
                  <p:cNvSpPr/>
                  <p:nvPr/>
                </p:nvSpPr>
                <p:spPr>
                  <a:xfrm>
                    <a:off x="1332088" y="-9824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155;p14">
                    <a:extLst>
                      <a:ext uri="{FF2B5EF4-FFF2-40B4-BE49-F238E27FC236}">
                        <a16:creationId xmlns:a16="http://schemas.microsoft.com/office/drawing/2014/main" id="{D6BAF119-D3E8-D444-ADA8-BF548F840497}"/>
                      </a:ext>
                    </a:extLst>
                  </p:cNvPr>
                  <p:cNvSpPr/>
                  <p:nvPr/>
                </p:nvSpPr>
                <p:spPr>
                  <a:xfrm>
                    <a:off x="1332088" y="-6446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156;p14">
                    <a:extLst>
                      <a:ext uri="{FF2B5EF4-FFF2-40B4-BE49-F238E27FC236}">
                        <a16:creationId xmlns:a16="http://schemas.microsoft.com/office/drawing/2014/main" id="{909ADDAF-ABE4-A94B-BB45-72A2EDEC7D5C}"/>
                      </a:ext>
                    </a:extLst>
                  </p:cNvPr>
                  <p:cNvSpPr/>
                  <p:nvPr/>
                </p:nvSpPr>
                <p:spPr>
                  <a:xfrm>
                    <a:off x="1332085" y="-1658091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1" name="Google Shape;157;p14">
                  <a:extLst>
                    <a:ext uri="{FF2B5EF4-FFF2-40B4-BE49-F238E27FC236}">
                      <a16:creationId xmlns:a16="http://schemas.microsoft.com/office/drawing/2014/main" id="{FF68CA29-4EEA-EE47-9F19-3230B4B858F9}"/>
                    </a:ext>
                  </a:extLst>
                </p:cNvPr>
                <p:cNvGrpSpPr/>
                <p:nvPr/>
              </p:nvGrpSpPr>
              <p:grpSpPr>
                <a:xfrm rot="5400000">
                  <a:off x="3866662" y="897935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260" name="Google Shape;158;p14">
                    <a:extLst>
                      <a:ext uri="{FF2B5EF4-FFF2-40B4-BE49-F238E27FC236}">
                        <a16:creationId xmlns:a16="http://schemas.microsoft.com/office/drawing/2014/main" id="{C29C6602-5F08-644D-9D64-C9024EF86F1A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159;p14">
                    <a:extLst>
                      <a:ext uri="{FF2B5EF4-FFF2-40B4-BE49-F238E27FC236}">
                        <a16:creationId xmlns:a16="http://schemas.microsoft.com/office/drawing/2014/main" id="{A2237AD2-5FDA-C149-A249-76154296EB59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160;p14">
                    <a:extLst>
                      <a:ext uri="{FF2B5EF4-FFF2-40B4-BE49-F238E27FC236}">
                        <a16:creationId xmlns:a16="http://schemas.microsoft.com/office/drawing/2014/main" id="{ABEDCBAD-70C8-644E-BC7C-162358EFB99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161;p14">
                    <a:extLst>
                      <a:ext uri="{FF2B5EF4-FFF2-40B4-BE49-F238E27FC236}">
                        <a16:creationId xmlns:a16="http://schemas.microsoft.com/office/drawing/2014/main" id="{67549023-2884-094B-A244-013571CF9050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2" name="Google Shape;162;p14">
                  <a:extLst>
                    <a:ext uri="{FF2B5EF4-FFF2-40B4-BE49-F238E27FC236}">
                      <a16:creationId xmlns:a16="http://schemas.microsoft.com/office/drawing/2014/main" id="{3A367D36-E6BB-5641-B082-3D11DE679A9A}"/>
                    </a:ext>
                  </a:extLst>
                </p:cNvPr>
                <p:cNvGrpSpPr/>
                <p:nvPr/>
              </p:nvGrpSpPr>
              <p:grpSpPr>
                <a:xfrm rot="5400000">
                  <a:off x="3866662" y="1468709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256" name="Google Shape;163;p14">
                    <a:extLst>
                      <a:ext uri="{FF2B5EF4-FFF2-40B4-BE49-F238E27FC236}">
                        <a16:creationId xmlns:a16="http://schemas.microsoft.com/office/drawing/2014/main" id="{18E95DA7-2415-AE4F-9510-D60A2673FC92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164;p14">
                    <a:extLst>
                      <a:ext uri="{FF2B5EF4-FFF2-40B4-BE49-F238E27FC236}">
                        <a16:creationId xmlns:a16="http://schemas.microsoft.com/office/drawing/2014/main" id="{C2107E3B-4460-CE4F-8A1E-59FB4958EB20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165;p14">
                    <a:extLst>
                      <a:ext uri="{FF2B5EF4-FFF2-40B4-BE49-F238E27FC236}">
                        <a16:creationId xmlns:a16="http://schemas.microsoft.com/office/drawing/2014/main" id="{7D971361-0708-4A45-8D8A-D9253300F627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166;p14">
                    <a:extLst>
                      <a:ext uri="{FF2B5EF4-FFF2-40B4-BE49-F238E27FC236}">
                        <a16:creationId xmlns:a16="http://schemas.microsoft.com/office/drawing/2014/main" id="{711212C7-0572-F448-8BB1-35CE7255A7F2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3" name="Google Shape;170;p14">
                  <a:extLst>
                    <a:ext uri="{FF2B5EF4-FFF2-40B4-BE49-F238E27FC236}">
                      <a16:creationId xmlns:a16="http://schemas.microsoft.com/office/drawing/2014/main" id="{A48F62D1-4081-6842-BDEF-C981F01F4588}"/>
                    </a:ext>
                  </a:extLst>
                </p:cNvPr>
                <p:cNvGrpSpPr/>
                <p:nvPr/>
              </p:nvGrpSpPr>
              <p:grpSpPr>
                <a:xfrm rot="5400000">
                  <a:off x="2724345" y="1468709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252" name="Google Shape;171;p14">
                    <a:extLst>
                      <a:ext uri="{FF2B5EF4-FFF2-40B4-BE49-F238E27FC236}">
                        <a16:creationId xmlns:a16="http://schemas.microsoft.com/office/drawing/2014/main" id="{AB86F46E-A2B6-0B4F-B868-C6856AC3C3F5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172;p14">
                    <a:extLst>
                      <a:ext uri="{FF2B5EF4-FFF2-40B4-BE49-F238E27FC236}">
                        <a16:creationId xmlns:a16="http://schemas.microsoft.com/office/drawing/2014/main" id="{8E874E7C-402D-444A-B5CE-4612DC7B9828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173;p14">
                    <a:extLst>
                      <a:ext uri="{FF2B5EF4-FFF2-40B4-BE49-F238E27FC236}">
                        <a16:creationId xmlns:a16="http://schemas.microsoft.com/office/drawing/2014/main" id="{7DF04F5A-154E-F941-A494-C71A80D5095E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174;p14">
                    <a:extLst>
                      <a:ext uri="{FF2B5EF4-FFF2-40B4-BE49-F238E27FC236}">
                        <a16:creationId xmlns:a16="http://schemas.microsoft.com/office/drawing/2014/main" id="{B15E738C-3FE5-6D4F-A5D3-17737BF5A6F0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74" name="Google Shape;178;p14">
                  <a:extLst>
                    <a:ext uri="{FF2B5EF4-FFF2-40B4-BE49-F238E27FC236}">
                      <a16:creationId xmlns:a16="http://schemas.microsoft.com/office/drawing/2014/main" id="{DA6C5BE3-4882-9246-974F-B21A653EA18B}"/>
                    </a:ext>
                  </a:extLst>
                </p:cNvPr>
                <p:cNvCxnSpPr>
                  <a:cxnSpLocks/>
                  <a:stCxn id="270" idx="2"/>
                </p:cNvCxnSpPr>
                <p:nvPr/>
              </p:nvCxnSpPr>
              <p:spPr>
                <a:xfrm rot="10800000" flipH="1">
                  <a:off x="2422881" y="983605"/>
                  <a:ext cx="10428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" name="Google Shape;179;p14">
                  <a:extLst>
                    <a:ext uri="{FF2B5EF4-FFF2-40B4-BE49-F238E27FC236}">
                      <a16:creationId xmlns:a16="http://schemas.microsoft.com/office/drawing/2014/main" id="{994A2EB5-DB50-0A4D-8762-2604E530020B}"/>
                    </a:ext>
                  </a:extLst>
                </p:cNvPr>
                <p:cNvCxnSpPr>
                  <a:cxnSpLocks/>
                  <a:stCxn id="269" idx="2"/>
                </p:cNvCxnSpPr>
                <p:nvPr/>
              </p:nvCxnSpPr>
              <p:spPr>
                <a:xfrm rot="10800000" flipH="1">
                  <a:off x="2703255" y="983605"/>
                  <a:ext cx="7623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" name="Google Shape;180;p14">
                  <a:extLst>
                    <a:ext uri="{FF2B5EF4-FFF2-40B4-BE49-F238E27FC236}">
                      <a16:creationId xmlns:a16="http://schemas.microsoft.com/office/drawing/2014/main" id="{E42DF949-2D5F-464B-A7DC-132013529E81}"/>
                    </a:ext>
                  </a:extLst>
                </p:cNvPr>
                <p:cNvCxnSpPr>
                  <a:cxnSpLocks/>
                  <a:stCxn id="268" idx="2"/>
                </p:cNvCxnSpPr>
                <p:nvPr/>
              </p:nvCxnSpPr>
              <p:spPr>
                <a:xfrm rot="10800000" flipH="1">
                  <a:off x="2983628" y="983605"/>
                  <a:ext cx="4821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" name="Google Shape;181;p14">
                  <a:extLst>
                    <a:ext uri="{FF2B5EF4-FFF2-40B4-BE49-F238E27FC236}">
                      <a16:creationId xmlns:a16="http://schemas.microsoft.com/office/drawing/2014/main" id="{5C7CC495-1305-0C47-BFF8-A2BCF70D0F04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rot="10800000" flipH="1">
                  <a:off x="3264003" y="983605"/>
                  <a:ext cx="2016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8" name="Google Shape;182;p14">
                  <a:extLst>
                    <a:ext uri="{FF2B5EF4-FFF2-40B4-BE49-F238E27FC236}">
                      <a16:creationId xmlns:a16="http://schemas.microsoft.com/office/drawing/2014/main" id="{E3B643D9-AC0D-2D45-8655-04EA2C40D7AC}"/>
                    </a:ext>
                  </a:extLst>
                </p:cNvPr>
                <p:cNvCxnSpPr>
                  <a:cxnSpLocks/>
                  <a:stCxn id="262" idx="2"/>
                </p:cNvCxnSpPr>
                <p:nvPr/>
              </p:nvCxnSpPr>
              <p:spPr>
                <a:xfrm rot="10800000">
                  <a:off x="3465598" y="983605"/>
                  <a:ext cx="996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" name="Google Shape;183;p14">
                  <a:extLst>
                    <a:ext uri="{FF2B5EF4-FFF2-40B4-BE49-F238E27FC236}">
                      <a16:creationId xmlns:a16="http://schemas.microsoft.com/office/drawing/2014/main" id="{43364636-1DD3-8C4D-8704-138B94A35D7D}"/>
                    </a:ext>
                  </a:extLst>
                </p:cNvPr>
                <p:cNvCxnSpPr>
                  <a:cxnSpLocks/>
                  <a:stCxn id="261" idx="2"/>
                </p:cNvCxnSpPr>
                <p:nvPr/>
              </p:nvCxnSpPr>
              <p:spPr>
                <a:xfrm rot="10800000">
                  <a:off x="3465771" y="983605"/>
                  <a:ext cx="3798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" name="Google Shape;184;p14">
                  <a:extLst>
                    <a:ext uri="{FF2B5EF4-FFF2-40B4-BE49-F238E27FC236}">
                      <a16:creationId xmlns:a16="http://schemas.microsoft.com/office/drawing/2014/main" id="{C6240D24-021D-9C4F-A2F2-72BBFBD17AE2}"/>
                    </a:ext>
                  </a:extLst>
                </p:cNvPr>
                <p:cNvCxnSpPr>
                  <a:cxnSpLocks/>
                  <a:stCxn id="260" idx="2"/>
                </p:cNvCxnSpPr>
                <p:nvPr/>
              </p:nvCxnSpPr>
              <p:spPr>
                <a:xfrm rot="10800000">
                  <a:off x="3465646" y="983605"/>
                  <a:ext cx="6603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" name="Google Shape;185;p14">
                  <a:extLst>
                    <a:ext uri="{FF2B5EF4-FFF2-40B4-BE49-F238E27FC236}">
                      <a16:creationId xmlns:a16="http://schemas.microsoft.com/office/drawing/2014/main" id="{356E5F37-927A-9E43-B808-A3CD7E34D43C}"/>
                    </a:ext>
                  </a:extLst>
                </p:cNvPr>
                <p:cNvCxnSpPr>
                  <a:cxnSpLocks/>
                  <a:stCxn id="263" idx="2"/>
                </p:cNvCxnSpPr>
                <p:nvPr/>
              </p:nvCxnSpPr>
              <p:spPr>
                <a:xfrm rot="10800000">
                  <a:off x="3465820" y="983605"/>
                  <a:ext cx="94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" name="Google Shape;186;p14">
                  <a:extLst>
                    <a:ext uri="{FF2B5EF4-FFF2-40B4-BE49-F238E27FC236}">
                      <a16:creationId xmlns:a16="http://schemas.microsoft.com/office/drawing/2014/main" id="{7BAD8D4F-D179-CB4D-9CA9-9A19CD5BB16B}"/>
                    </a:ext>
                  </a:extLst>
                </p:cNvPr>
                <p:cNvCxnSpPr>
                  <a:stCxn id="254" idx="2"/>
                  <a:endCxn id="254" idx="2"/>
                </p:cNvCxnSpPr>
                <p:nvPr/>
              </p:nvCxnSpPr>
              <p:spPr>
                <a:xfrm>
                  <a:off x="2422881" y="1887079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7;p14">
                  <a:extLst>
                    <a:ext uri="{FF2B5EF4-FFF2-40B4-BE49-F238E27FC236}">
                      <a16:creationId xmlns:a16="http://schemas.microsoft.com/office/drawing/2014/main" id="{E278E1FA-FC9E-BB4E-A1E3-AE471E6ECD45}"/>
                    </a:ext>
                  </a:extLst>
                </p:cNvPr>
                <p:cNvCxnSpPr>
                  <a:stCxn id="270" idx="6"/>
                  <a:endCxn id="254" idx="2"/>
                </p:cNvCxnSpPr>
                <p:nvPr/>
              </p:nvCxnSpPr>
              <p:spPr>
                <a:xfrm>
                  <a:off x="2422881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" name="Google Shape;188;p14">
                  <a:extLst>
                    <a:ext uri="{FF2B5EF4-FFF2-40B4-BE49-F238E27FC236}">
                      <a16:creationId xmlns:a16="http://schemas.microsoft.com/office/drawing/2014/main" id="{91EDE70F-5300-C64C-96C5-D6001C3510F6}"/>
                    </a:ext>
                  </a:extLst>
                </p:cNvPr>
                <p:cNvCxnSpPr>
                  <a:stCxn id="270" idx="6"/>
                  <a:endCxn id="253" idx="2"/>
                </p:cNvCxnSpPr>
                <p:nvPr/>
              </p:nvCxnSpPr>
              <p:spPr>
                <a:xfrm>
                  <a:off x="2422881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" name="Google Shape;189;p14">
                  <a:extLst>
                    <a:ext uri="{FF2B5EF4-FFF2-40B4-BE49-F238E27FC236}">
                      <a16:creationId xmlns:a16="http://schemas.microsoft.com/office/drawing/2014/main" id="{083B4A80-0972-BE44-BBD8-94F8CE8F5099}"/>
                    </a:ext>
                  </a:extLst>
                </p:cNvPr>
                <p:cNvCxnSpPr>
                  <a:stCxn id="270" idx="6"/>
                  <a:endCxn id="252" idx="2"/>
                </p:cNvCxnSpPr>
                <p:nvPr/>
              </p:nvCxnSpPr>
              <p:spPr>
                <a:xfrm>
                  <a:off x="2422881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" name="Google Shape;190;p14">
                  <a:extLst>
                    <a:ext uri="{FF2B5EF4-FFF2-40B4-BE49-F238E27FC236}">
                      <a16:creationId xmlns:a16="http://schemas.microsoft.com/office/drawing/2014/main" id="{0F2EF562-3D9A-0A41-A719-CE68286F16D9}"/>
                    </a:ext>
                  </a:extLst>
                </p:cNvPr>
                <p:cNvCxnSpPr>
                  <a:cxnSpLocks/>
                  <a:stCxn id="270" idx="6"/>
                  <a:endCxn id="255" idx="2"/>
                </p:cNvCxnSpPr>
                <p:nvPr/>
              </p:nvCxnSpPr>
              <p:spPr>
                <a:xfrm>
                  <a:off x="2422880" y="1554499"/>
                  <a:ext cx="841122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" name="Google Shape;191;p14">
                  <a:extLst>
                    <a:ext uri="{FF2B5EF4-FFF2-40B4-BE49-F238E27FC236}">
                      <a16:creationId xmlns:a16="http://schemas.microsoft.com/office/drawing/2014/main" id="{22695056-289D-AA47-9405-123BAB32FDF7}"/>
                    </a:ext>
                  </a:extLst>
                </p:cNvPr>
                <p:cNvCxnSpPr>
                  <a:stCxn id="269" idx="6"/>
                  <a:endCxn id="254" idx="2"/>
                </p:cNvCxnSpPr>
                <p:nvPr/>
              </p:nvCxnSpPr>
              <p:spPr>
                <a:xfrm flipH="1">
                  <a:off x="2422755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92;p14">
                  <a:extLst>
                    <a:ext uri="{FF2B5EF4-FFF2-40B4-BE49-F238E27FC236}">
                      <a16:creationId xmlns:a16="http://schemas.microsoft.com/office/drawing/2014/main" id="{B3027084-CE83-A541-B1EC-DC89209D3A35}"/>
                    </a:ext>
                  </a:extLst>
                </p:cNvPr>
                <p:cNvCxnSpPr>
                  <a:stCxn id="269" idx="6"/>
                  <a:endCxn id="253" idx="2"/>
                </p:cNvCxnSpPr>
                <p:nvPr/>
              </p:nvCxnSpPr>
              <p:spPr>
                <a:xfrm>
                  <a:off x="2703255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" name="Google Shape;193;p14">
                  <a:extLst>
                    <a:ext uri="{FF2B5EF4-FFF2-40B4-BE49-F238E27FC236}">
                      <a16:creationId xmlns:a16="http://schemas.microsoft.com/office/drawing/2014/main" id="{48187EB5-42B9-D649-9685-731609C631D4}"/>
                    </a:ext>
                  </a:extLst>
                </p:cNvPr>
                <p:cNvCxnSpPr>
                  <a:stCxn id="269" idx="6"/>
                  <a:endCxn id="252" idx="2"/>
                </p:cNvCxnSpPr>
                <p:nvPr/>
              </p:nvCxnSpPr>
              <p:spPr>
                <a:xfrm>
                  <a:off x="2703255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" name="Google Shape;194;p14">
                  <a:extLst>
                    <a:ext uri="{FF2B5EF4-FFF2-40B4-BE49-F238E27FC236}">
                      <a16:creationId xmlns:a16="http://schemas.microsoft.com/office/drawing/2014/main" id="{0FCA59A0-010B-9E4E-9538-F7D5A85261D6}"/>
                    </a:ext>
                  </a:extLst>
                </p:cNvPr>
                <p:cNvCxnSpPr>
                  <a:stCxn id="269" idx="6"/>
                  <a:endCxn id="255" idx="2"/>
                </p:cNvCxnSpPr>
                <p:nvPr/>
              </p:nvCxnSpPr>
              <p:spPr>
                <a:xfrm>
                  <a:off x="2703255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" name="Google Shape;195;p14">
                  <a:extLst>
                    <a:ext uri="{FF2B5EF4-FFF2-40B4-BE49-F238E27FC236}">
                      <a16:creationId xmlns:a16="http://schemas.microsoft.com/office/drawing/2014/main" id="{B0EDC09F-DF1B-C645-A494-CC5380E10BE6}"/>
                    </a:ext>
                  </a:extLst>
                </p:cNvPr>
                <p:cNvCxnSpPr>
                  <a:cxnSpLocks/>
                  <a:stCxn id="268" idx="6"/>
                  <a:endCxn id="254" idx="2"/>
                </p:cNvCxnSpPr>
                <p:nvPr/>
              </p:nvCxnSpPr>
              <p:spPr>
                <a:xfrm flipH="1">
                  <a:off x="2422880" y="1554499"/>
                  <a:ext cx="560748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" name="Google Shape;196;p14">
                  <a:extLst>
                    <a:ext uri="{FF2B5EF4-FFF2-40B4-BE49-F238E27FC236}">
                      <a16:creationId xmlns:a16="http://schemas.microsoft.com/office/drawing/2014/main" id="{C91CFE9A-FB5E-4A4B-9288-21072ACF2046}"/>
                    </a:ext>
                  </a:extLst>
                </p:cNvPr>
                <p:cNvCxnSpPr>
                  <a:stCxn id="268" idx="6"/>
                  <a:endCxn id="253" idx="2"/>
                </p:cNvCxnSpPr>
                <p:nvPr/>
              </p:nvCxnSpPr>
              <p:spPr>
                <a:xfrm flipH="1">
                  <a:off x="2703129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7;p14">
                  <a:extLst>
                    <a:ext uri="{FF2B5EF4-FFF2-40B4-BE49-F238E27FC236}">
                      <a16:creationId xmlns:a16="http://schemas.microsoft.com/office/drawing/2014/main" id="{989B59DA-0D79-A946-A621-FE91230005CF}"/>
                    </a:ext>
                  </a:extLst>
                </p:cNvPr>
                <p:cNvCxnSpPr>
                  <a:stCxn id="268" idx="6"/>
                  <a:endCxn id="252" idx="2"/>
                </p:cNvCxnSpPr>
                <p:nvPr/>
              </p:nvCxnSpPr>
              <p:spPr>
                <a:xfrm>
                  <a:off x="2983629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98;p14">
                  <a:extLst>
                    <a:ext uri="{FF2B5EF4-FFF2-40B4-BE49-F238E27FC236}">
                      <a16:creationId xmlns:a16="http://schemas.microsoft.com/office/drawing/2014/main" id="{DAACC04E-82C3-DE49-8923-FAE525E2EF0A}"/>
                    </a:ext>
                  </a:extLst>
                </p:cNvPr>
                <p:cNvCxnSpPr>
                  <a:stCxn id="268" idx="6"/>
                  <a:endCxn id="255" idx="2"/>
                </p:cNvCxnSpPr>
                <p:nvPr/>
              </p:nvCxnSpPr>
              <p:spPr>
                <a:xfrm>
                  <a:off x="2983629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199;p14">
                  <a:extLst>
                    <a:ext uri="{FF2B5EF4-FFF2-40B4-BE49-F238E27FC236}">
                      <a16:creationId xmlns:a16="http://schemas.microsoft.com/office/drawing/2014/main" id="{AA670658-D282-F841-B74D-7728E3679CCB}"/>
                    </a:ext>
                  </a:extLst>
                </p:cNvPr>
                <p:cNvCxnSpPr>
                  <a:stCxn id="271" idx="6"/>
                  <a:endCxn id="252" idx="2"/>
                </p:cNvCxnSpPr>
                <p:nvPr/>
              </p:nvCxnSpPr>
              <p:spPr>
                <a:xfrm flipH="1">
                  <a:off x="2983503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200;p14">
                  <a:extLst>
                    <a:ext uri="{FF2B5EF4-FFF2-40B4-BE49-F238E27FC236}">
                      <a16:creationId xmlns:a16="http://schemas.microsoft.com/office/drawing/2014/main" id="{541DF1A6-065C-D044-A704-EDE89067D2F6}"/>
                    </a:ext>
                  </a:extLst>
                </p:cNvPr>
                <p:cNvCxnSpPr>
                  <a:stCxn id="271" idx="6"/>
                  <a:endCxn id="255" idx="2"/>
                </p:cNvCxnSpPr>
                <p:nvPr/>
              </p:nvCxnSpPr>
              <p:spPr>
                <a:xfrm>
                  <a:off x="3264003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" name="Google Shape;201;p14">
                  <a:extLst>
                    <a:ext uri="{FF2B5EF4-FFF2-40B4-BE49-F238E27FC236}">
                      <a16:creationId xmlns:a16="http://schemas.microsoft.com/office/drawing/2014/main" id="{24F81D6A-6E81-BC4D-B579-B22C8ACF5FF4}"/>
                    </a:ext>
                  </a:extLst>
                </p:cNvPr>
                <p:cNvCxnSpPr>
                  <a:stCxn id="271" idx="6"/>
                  <a:endCxn id="253" idx="2"/>
                </p:cNvCxnSpPr>
                <p:nvPr/>
              </p:nvCxnSpPr>
              <p:spPr>
                <a:xfrm flipH="1">
                  <a:off x="2703303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" name="Google Shape;202;p14">
                  <a:extLst>
                    <a:ext uri="{FF2B5EF4-FFF2-40B4-BE49-F238E27FC236}">
                      <a16:creationId xmlns:a16="http://schemas.microsoft.com/office/drawing/2014/main" id="{4FB144FB-2CDD-4B46-BDFB-345D72F7BB4D}"/>
                    </a:ext>
                  </a:extLst>
                </p:cNvPr>
                <p:cNvCxnSpPr>
                  <a:cxnSpLocks/>
                  <a:stCxn id="271" idx="6"/>
                  <a:endCxn id="254" idx="2"/>
                </p:cNvCxnSpPr>
                <p:nvPr/>
              </p:nvCxnSpPr>
              <p:spPr>
                <a:xfrm flipH="1">
                  <a:off x="2422880" y="1554499"/>
                  <a:ext cx="841122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" name="Google Shape;203;p14">
                  <a:extLst>
                    <a:ext uri="{FF2B5EF4-FFF2-40B4-BE49-F238E27FC236}">
                      <a16:creationId xmlns:a16="http://schemas.microsoft.com/office/drawing/2014/main" id="{09516FC6-E4A9-A549-9220-CA7CAC699B1B}"/>
                    </a:ext>
                  </a:extLst>
                </p:cNvPr>
                <p:cNvCxnSpPr>
                  <a:stCxn id="262" idx="6"/>
                  <a:endCxn id="258" idx="2"/>
                </p:cNvCxnSpPr>
                <p:nvPr/>
              </p:nvCxnSpPr>
              <p:spPr>
                <a:xfrm>
                  <a:off x="3565198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" name="Google Shape;204;p14">
                  <a:extLst>
                    <a:ext uri="{FF2B5EF4-FFF2-40B4-BE49-F238E27FC236}">
                      <a16:creationId xmlns:a16="http://schemas.microsoft.com/office/drawing/2014/main" id="{722C884F-E4AB-2645-8062-C65BF40E1830}"/>
                    </a:ext>
                  </a:extLst>
                </p:cNvPr>
                <p:cNvCxnSpPr>
                  <a:stCxn id="262" idx="6"/>
                  <a:endCxn id="257" idx="2"/>
                </p:cNvCxnSpPr>
                <p:nvPr/>
              </p:nvCxnSpPr>
              <p:spPr>
                <a:xfrm>
                  <a:off x="3565198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" name="Google Shape;205;p14">
                  <a:extLst>
                    <a:ext uri="{FF2B5EF4-FFF2-40B4-BE49-F238E27FC236}">
                      <a16:creationId xmlns:a16="http://schemas.microsoft.com/office/drawing/2014/main" id="{16373A6D-4EA9-B641-852D-2A1F14E455FF}"/>
                    </a:ext>
                  </a:extLst>
                </p:cNvPr>
                <p:cNvCxnSpPr>
                  <a:stCxn id="262" idx="6"/>
                  <a:endCxn id="256" idx="2"/>
                </p:cNvCxnSpPr>
                <p:nvPr/>
              </p:nvCxnSpPr>
              <p:spPr>
                <a:xfrm>
                  <a:off x="3565198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" name="Google Shape;206;p14">
                  <a:extLst>
                    <a:ext uri="{FF2B5EF4-FFF2-40B4-BE49-F238E27FC236}">
                      <a16:creationId xmlns:a16="http://schemas.microsoft.com/office/drawing/2014/main" id="{8AC2EA2B-F67E-9C43-AFFF-D3F8884B1324}"/>
                    </a:ext>
                  </a:extLst>
                </p:cNvPr>
                <p:cNvCxnSpPr>
                  <a:stCxn id="262" idx="6"/>
                  <a:endCxn id="259" idx="2"/>
                </p:cNvCxnSpPr>
                <p:nvPr/>
              </p:nvCxnSpPr>
              <p:spPr>
                <a:xfrm>
                  <a:off x="3565198" y="1554498"/>
                  <a:ext cx="8412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" name="Google Shape;207;p14">
                  <a:extLst>
                    <a:ext uri="{FF2B5EF4-FFF2-40B4-BE49-F238E27FC236}">
                      <a16:creationId xmlns:a16="http://schemas.microsoft.com/office/drawing/2014/main" id="{DA2DE566-0729-FA48-B4C7-3A93AC81A317}"/>
                    </a:ext>
                  </a:extLst>
                </p:cNvPr>
                <p:cNvCxnSpPr>
                  <a:stCxn id="261" idx="6"/>
                  <a:endCxn id="258" idx="2"/>
                </p:cNvCxnSpPr>
                <p:nvPr/>
              </p:nvCxnSpPr>
              <p:spPr>
                <a:xfrm flipH="1">
                  <a:off x="3565071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" name="Google Shape;208;p14">
                  <a:extLst>
                    <a:ext uri="{FF2B5EF4-FFF2-40B4-BE49-F238E27FC236}">
                      <a16:creationId xmlns:a16="http://schemas.microsoft.com/office/drawing/2014/main" id="{441D3C53-4487-1049-B2E4-2417B04738FA}"/>
                    </a:ext>
                  </a:extLst>
                </p:cNvPr>
                <p:cNvCxnSpPr>
                  <a:stCxn id="261" idx="6"/>
                  <a:endCxn id="257" idx="2"/>
                </p:cNvCxnSpPr>
                <p:nvPr/>
              </p:nvCxnSpPr>
              <p:spPr>
                <a:xfrm>
                  <a:off x="3845572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" name="Google Shape;209;p14">
                  <a:extLst>
                    <a:ext uri="{FF2B5EF4-FFF2-40B4-BE49-F238E27FC236}">
                      <a16:creationId xmlns:a16="http://schemas.microsoft.com/office/drawing/2014/main" id="{7202CF85-E12A-F144-B57F-9825E1F82784}"/>
                    </a:ext>
                  </a:extLst>
                </p:cNvPr>
                <p:cNvCxnSpPr>
                  <a:stCxn id="261" idx="6"/>
                  <a:endCxn id="256" idx="2"/>
                </p:cNvCxnSpPr>
                <p:nvPr/>
              </p:nvCxnSpPr>
              <p:spPr>
                <a:xfrm>
                  <a:off x="3845572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10;p14">
                  <a:extLst>
                    <a:ext uri="{FF2B5EF4-FFF2-40B4-BE49-F238E27FC236}">
                      <a16:creationId xmlns:a16="http://schemas.microsoft.com/office/drawing/2014/main" id="{5BB151E2-3685-4C48-9C35-E4788B87A400}"/>
                    </a:ext>
                  </a:extLst>
                </p:cNvPr>
                <p:cNvCxnSpPr>
                  <a:stCxn id="261" idx="6"/>
                  <a:endCxn id="259" idx="2"/>
                </p:cNvCxnSpPr>
                <p:nvPr/>
              </p:nvCxnSpPr>
              <p:spPr>
                <a:xfrm>
                  <a:off x="3845572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11;p14">
                  <a:extLst>
                    <a:ext uri="{FF2B5EF4-FFF2-40B4-BE49-F238E27FC236}">
                      <a16:creationId xmlns:a16="http://schemas.microsoft.com/office/drawing/2014/main" id="{F019AD27-F83D-2646-B675-E42C85217523}"/>
                    </a:ext>
                  </a:extLst>
                </p:cNvPr>
                <p:cNvCxnSpPr>
                  <a:cxnSpLocks/>
                  <a:stCxn id="260" idx="6"/>
                  <a:endCxn id="258" idx="2"/>
                </p:cNvCxnSpPr>
                <p:nvPr/>
              </p:nvCxnSpPr>
              <p:spPr>
                <a:xfrm flipH="1">
                  <a:off x="3565198" y="1554499"/>
                  <a:ext cx="560748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12;p14">
                  <a:extLst>
                    <a:ext uri="{FF2B5EF4-FFF2-40B4-BE49-F238E27FC236}">
                      <a16:creationId xmlns:a16="http://schemas.microsoft.com/office/drawing/2014/main" id="{F55D46B2-47C7-EA49-AA3A-780CF3D79792}"/>
                    </a:ext>
                  </a:extLst>
                </p:cNvPr>
                <p:cNvCxnSpPr>
                  <a:stCxn id="260" idx="6"/>
                  <a:endCxn id="257" idx="2"/>
                </p:cNvCxnSpPr>
                <p:nvPr/>
              </p:nvCxnSpPr>
              <p:spPr>
                <a:xfrm flipH="1">
                  <a:off x="3845446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213;p14">
                  <a:extLst>
                    <a:ext uri="{FF2B5EF4-FFF2-40B4-BE49-F238E27FC236}">
                      <a16:creationId xmlns:a16="http://schemas.microsoft.com/office/drawing/2014/main" id="{FCB14903-69B2-3E4C-B495-1DA479F74D0D}"/>
                    </a:ext>
                  </a:extLst>
                </p:cNvPr>
                <p:cNvCxnSpPr>
                  <a:stCxn id="260" idx="6"/>
                  <a:endCxn id="256" idx="2"/>
                </p:cNvCxnSpPr>
                <p:nvPr/>
              </p:nvCxnSpPr>
              <p:spPr>
                <a:xfrm>
                  <a:off x="4125946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" name="Google Shape;214;p14">
                  <a:extLst>
                    <a:ext uri="{FF2B5EF4-FFF2-40B4-BE49-F238E27FC236}">
                      <a16:creationId xmlns:a16="http://schemas.microsoft.com/office/drawing/2014/main" id="{DA56BDCB-1289-AC46-A756-E93D7B678DBC}"/>
                    </a:ext>
                  </a:extLst>
                </p:cNvPr>
                <p:cNvCxnSpPr>
                  <a:stCxn id="260" idx="6"/>
                  <a:endCxn id="259" idx="2"/>
                </p:cNvCxnSpPr>
                <p:nvPr/>
              </p:nvCxnSpPr>
              <p:spPr>
                <a:xfrm>
                  <a:off x="4125946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" name="Google Shape;215;p14">
                  <a:extLst>
                    <a:ext uri="{FF2B5EF4-FFF2-40B4-BE49-F238E27FC236}">
                      <a16:creationId xmlns:a16="http://schemas.microsoft.com/office/drawing/2014/main" id="{DC2E914E-5848-0147-9282-CDE980FE28E4}"/>
                    </a:ext>
                  </a:extLst>
                </p:cNvPr>
                <p:cNvCxnSpPr>
                  <a:cxnSpLocks/>
                  <a:stCxn id="263" idx="6"/>
                  <a:endCxn id="259" idx="2"/>
                </p:cNvCxnSpPr>
                <p:nvPr/>
              </p:nvCxnSpPr>
              <p:spPr>
                <a:xfrm>
                  <a:off x="4406319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" name="Google Shape;216;p14">
                  <a:extLst>
                    <a:ext uri="{FF2B5EF4-FFF2-40B4-BE49-F238E27FC236}">
                      <a16:creationId xmlns:a16="http://schemas.microsoft.com/office/drawing/2014/main" id="{8F5BB719-BBA4-E24D-86C2-83DFB9FC6B0A}"/>
                    </a:ext>
                  </a:extLst>
                </p:cNvPr>
                <p:cNvCxnSpPr>
                  <a:stCxn id="263" idx="6"/>
                  <a:endCxn id="256" idx="2"/>
                </p:cNvCxnSpPr>
                <p:nvPr/>
              </p:nvCxnSpPr>
              <p:spPr>
                <a:xfrm flipH="1">
                  <a:off x="4125820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" name="Google Shape;217;p14">
                  <a:extLst>
                    <a:ext uri="{FF2B5EF4-FFF2-40B4-BE49-F238E27FC236}">
                      <a16:creationId xmlns:a16="http://schemas.microsoft.com/office/drawing/2014/main" id="{58E2348E-B31E-8E42-B542-D8296BDCE0EC}"/>
                    </a:ext>
                  </a:extLst>
                </p:cNvPr>
                <p:cNvCxnSpPr>
                  <a:stCxn id="263" idx="6"/>
                  <a:endCxn id="257" idx="2"/>
                </p:cNvCxnSpPr>
                <p:nvPr/>
              </p:nvCxnSpPr>
              <p:spPr>
                <a:xfrm flipH="1">
                  <a:off x="3845620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" name="Google Shape;218;p14">
                  <a:extLst>
                    <a:ext uri="{FF2B5EF4-FFF2-40B4-BE49-F238E27FC236}">
                      <a16:creationId xmlns:a16="http://schemas.microsoft.com/office/drawing/2014/main" id="{1AE5EC44-E3AC-7F40-9419-DFAAA8E7E368}"/>
                    </a:ext>
                  </a:extLst>
                </p:cNvPr>
                <p:cNvCxnSpPr>
                  <a:stCxn id="263" idx="6"/>
                  <a:endCxn id="258" idx="2"/>
                </p:cNvCxnSpPr>
                <p:nvPr/>
              </p:nvCxnSpPr>
              <p:spPr>
                <a:xfrm flipH="1">
                  <a:off x="3565120" y="1554498"/>
                  <a:ext cx="8412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" name="Google Shape;219;p14">
                  <a:extLst>
                    <a:ext uri="{FF2B5EF4-FFF2-40B4-BE49-F238E27FC236}">
                      <a16:creationId xmlns:a16="http://schemas.microsoft.com/office/drawing/2014/main" id="{0AC10DF0-8B51-D242-A1CA-CB665B9619BF}"/>
                    </a:ext>
                  </a:extLst>
                </p:cNvPr>
                <p:cNvCxnSpPr>
                  <a:cxnSpLocks/>
                  <a:stCxn id="254" idx="6"/>
                </p:cNvCxnSpPr>
                <p:nvPr/>
              </p:nvCxnSpPr>
              <p:spPr>
                <a:xfrm>
                  <a:off x="2422880" y="2125272"/>
                  <a:ext cx="2622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" name="Google Shape;220;p14">
                  <a:extLst>
                    <a:ext uri="{FF2B5EF4-FFF2-40B4-BE49-F238E27FC236}">
                      <a16:creationId xmlns:a16="http://schemas.microsoft.com/office/drawing/2014/main" id="{11D58974-397B-6E4E-B8F3-C00F82E45F6B}"/>
                    </a:ext>
                  </a:extLst>
                </p:cNvPr>
                <p:cNvCxnSpPr>
                  <a:cxnSpLocks/>
                  <a:stCxn id="254" idx="6"/>
                </p:cNvCxnSpPr>
                <p:nvPr/>
              </p:nvCxnSpPr>
              <p:spPr>
                <a:xfrm>
                  <a:off x="2422880" y="2125273"/>
                  <a:ext cx="588399" cy="1913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" name="Google Shape;221;p14">
                  <a:extLst>
                    <a:ext uri="{FF2B5EF4-FFF2-40B4-BE49-F238E27FC236}">
                      <a16:creationId xmlns:a16="http://schemas.microsoft.com/office/drawing/2014/main" id="{C9D57708-CA03-844B-8E5B-25B7BBAB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5174" y="2308772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" name="Google Shape;222;p14">
                  <a:extLst>
                    <a:ext uri="{FF2B5EF4-FFF2-40B4-BE49-F238E27FC236}">
                      <a16:creationId xmlns:a16="http://schemas.microsoft.com/office/drawing/2014/main" id="{53839551-1A55-EC44-8534-FBE7DCF5B37D}"/>
                    </a:ext>
                  </a:extLst>
                </p:cNvPr>
                <p:cNvCxnSpPr>
                  <a:cxnSpLocks/>
                  <a:stCxn id="253" idx="6"/>
                </p:cNvCxnSpPr>
                <p:nvPr/>
              </p:nvCxnSpPr>
              <p:spPr>
                <a:xfrm>
                  <a:off x="2703254" y="2125272"/>
                  <a:ext cx="2916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23;p14">
                  <a:extLst>
                    <a:ext uri="{FF2B5EF4-FFF2-40B4-BE49-F238E27FC236}">
                      <a16:creationId xmlns:a16="http://schemas.microsoft.com/office/drawing/2014/main" id="{1BCC2AF9-0DC0-FC4D-926B-62888B1BBE96}"/>
                    </a:ext>
                  </a:extLst>
                </p:cNvPr>
                <p:cNvCxnSpPr>
                  <a:cxnSpLocks/>
                  <a:stCxn id="252" idx="6"/>
                </p:cNvCxnSpPr>
                <p:nvPr/>
              </p:nvCxnSpPr>
              <p:spPr>
                <a:xfrm flipH="1">
                  <a:off x="2685128" y="2125272"/>
                  <a:ext cx="2985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4;p14">
                  <a:extLst>
                    <a:ext uri="{FF2B5EF4-FFF2-40B4-BE49-F238E27FC236}">
                      <a16:creationId xmlns:a16="http://schemas.microsoft.com/office/drawing/2014/main" id="{2EC34382-868E-C645-B3C0-10D421F0EB01}"/>
                    </a:ext>
                  </a:extLst>
                </p:cNvPr>
                <p:cNvCxnSpPr>
                  <a:cxnSpLocks/>
                  <a:stCxn id="252" idx="6"/>
                </p:cNvCxnSpPr>
                <p:nvPr/>
              </p:nvCxnSpPr>
              <p:spPr>
                <a:xfrm>
                  <a:off x="2983628" y="2125272"/>
                  <a:ext cx="114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5;p14">
                  <a:extLst>
                    <a:ext uri="{FF2B5EF4-FFF2-40B4-BE49-F238E27FC236}">
                      <a16:creationId xmlns:a16="http://schemas.microsoft.com/office/drawing/2014/main" id="{B9B9FEE4-1206-BD4B-9081-1F6CE969D968}"/>
                    </a:ext>
                  </a:extLst>
                </p:cNvPr>
                <p:cNvCxnSpPr>
                  <a:cxnSpLocks/>
                  <a:stCxn id="255" idx="6"/>
                </p:cNvCxnSpPr>
                <p:nvPr/>
              </p:nvCxnSpPr>
              <p:spPr>
                <a:xfrm flipH="1">
                  <a:off x="2685302" y="2125272"/>
                  <a:ext cx="5787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6;p14">
                  <a:extLst>
                    <a:ext uri="{FF2B5EF4-FFF2-40B4-BE49-F238E27FC236}">
                      <a16:creationId xmlns:a16="http://schemas.microsoft.com/office/drawing/2014/main" id="{EDC04FE7-7AAE-FF46-A1CD-5B45B4674441}"/>
                    </a:ext>
                  </a:extLst>
                </p:cNvPr>
                <p:cNvCxnSpPr>
                  <a:cxnSpLocks/>
                  <a:stCxn id="255" idx="6"/>
                </p:cNvCxnSpPr>
                <p:nvPr/>
              </p:nvCxnSpPr>
              <p:spPr>
                <a:xfrm flipH="1">
                  <a:off x="2994902" y="2125272"/>
                  <a:ext cx="2691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7;p14">
                  <a:extLst>
                    <a:ext uri="{FF2B5EF4-FFF2-40B4-BE49-F238E27FC236}">
                      <a16:creationId xmlns:a16="http://schemas.microsoft.com/office/drawing/2014/main" id="{40B740CB-17BC-8148-94E8-E29ABEBE3694}"/>
                    </a:ext>
                  </a:extLst>
                </p:cNvPr>
                <p:cNvCxnSpPr>
                  <a:cxnSpLocks/>
                  <a:stCxn id="253" idx="6"/>
                </p:cNvCxnSpPr>
                <p:nvPr/>
              </p:nvCxnSpPr>
              <p:spPr>
                <a:xfrm flipH="1">
                  <a:off x="2685254" y="2125272"/>
                  <a:ext cx="180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8;p14">
                  <a:extLst>
                    <a:ext uri="{FF2B5EF4-FFF2-40B4-BE49-F238E27FC236}">
                      <a16:creationId xmlns:a16="http://schemas.microsoft.com/office/drawing/2014/main" id="{1796B4C1-1CE8-A34C-A09B-A6D172819199}"/>
                    </a:ext>
                  </a:extLst>
                </p:cNvPr>
                <p:cNvCxnSpPr>
                  <a:cxnSpLocks/>
                  <a:stCxn id="258" idx="6"/>
                </p:cNvCxnSpPr>
                <p:nvPr/>
              </p:nvCxnSpPr>
              <p:spPr>
                <a:xfrm>
                  <a:off x="3565197" y="2125272"/>
                  <a:ext cx="2631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9;p14">
                  <a:extLst>
                    <a:ext uri="{FF2B5EF4-FFF2-40B4-BE49-F238E27FC236}">
                      <a16:creationId xmlns:a16="http://schemas.microsoft.com/office/drawing/2014/main" id="{FBBB6EEF-B26C-F540-BF58-1EAA946CE86D}"/>
                    </a:ext>
                  </a:extLst>
                </p:cNvPr>
                <p:cNvCxnSpPr>
                  <a:cxnSpLocks/>
                  <a:stCxn id="258" idx="6"/>
                </p:cNvCxnSpPr>
                <p:nvPr/>
              </p:nvCxnSpPr>
              <p:spPr>
                <a:xfrm>
                  <a:off x="3565197" y="2125272"/>
                  <a:ext cx="5727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30;p14">
                  <a:extLst>
                    <a:ext uri="{FF2B5EF4-FFF2-40B4-BE49-F238E27FC236}">
                      <a16:creationId xmlns:a16="http://schemas.microsoft.com/office/drawing/2014/main" id="{22943E3F-7A5E-2A4B-A419-3DB4817CA5E0}"/>
                    </a:ext>
                  </a:extLst>
                </p:cNvPr>
                <p:cNvCxnSpPr>
                  <a:cxnSpLocks/>
                  <a:stCxn id="257" idx="6"/>
                </p:cNvCxnSpPr>
                <p:nvPr/>
              </p:nvCxnSpPr>
              <p:spPr>
                <a:xfrm flipH="1">
                  <a:off x="3828171" y="2125272"/>
                  <a:ext cx="174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31;p14">
                  <a:extLst>
                    <a:ext uri="{FF2B5EF4-FFF2-40B4-BE49-F238E27FC236}">
                      <a16:creationId xmlns:a16="http://schemas.microsoft.com/office/drawing/2014/main" id="{7E8EB087-5511-A54F-BD71-A9E3DC4C3B3E}"/>
                    </a:ext>
                  </a:extLst>
                </p:cNvPr>
                <p:cNvCxnSpPr>
                  <a:cxnSpLocks/>
                  <a:stCxn id="256" idx="6"/>
                </p:cNvCxnSpPr>
                <p:nvPr/>
              </p:nvCxnSpPr>
              <p:spPr>
                <a:xfrm flipH="1">
                  <a:off x="3828045" y="2125272"/>
                  <a:ext cx="2979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32;p14">
                  <a:extLst>
                    <a:ext uri="{FF2B5EF4-FFF2-40B4-BE49-F238E27FC236}">
                      <a16:creationId xmlns:a16="http://schemas.microsoft.com/office/drawing/2014/main" id="{6F682DD3-0147-9040-A228-C41955EA3573}"/>
                    </a:ext>
                  </a:extLst>
                </p:cNvPr>
                <p:cNvCxnSpPr>
                  <a:cxnSpLocks/>
                  <a:stCxn id="257" idx="6"/>
                </p:cNvCxnSpPr>
                <p:nvPr/>
              </p:nvCxnSpPr>
              <p:spPr>
                <a:xfrm>
                  <a:off x="3845571" y="2125272"/>
                  <a:ext cx="2922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33;p14">
                  <a:extLst>
                    <a:ext uri="{FF2B5EF4-FFF2-40B4-BE49-F238E27FC236}">
                      <a16:creationId xmlns:a16="http://schemas.microsoft.com/office/drawing/2014/main" id="{293CBE0F-AA7E-1848-9C4D-1C440736A538}"/>
                    </a:ext>
                  </a:extLst>
                </p:cNvPr>
                <p:cNvCxnSpPr>
                  <a:cxnSpLocks/>
                  <a:stCxn id="256" idx="6"/>
                </p:cNvCxnSpPr>
                <p:nvPr/>
              </p:nvCxnSpPr>
              <p:spPr>
                <a:xfrm>
                  <a:off x="4125945" y="2125272"/>
                  <a:ext cx="120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4;p14">
                  <a:extLst>
                    <a:ext uri="{FF2B5EF4-FFF2-40B4-BE49-F238E27FC236}">
                      <a16:creationId xmlns:a16="http://schemas.microsoft.com/office/drawing/2014/main" id="{850C9B09-E51B-A344-B7D1-F037481C73E6}"/>
                    </a:ext>
                  </a:extLst>
                </p:cNvPr>
                <p:cNvCxnSpPr>
                  <a:cxnSpLocks/>
                  <a:stCxn id="259" idx="6"/>
                </p:cNvCxnSpPr>
                <p:nvPr/>
              </p:nvCxnSpPr>
              <p:spPr>
                <a:xfrm flipH="1">
                  <a:off x="3828219" y="2125272"/>
                  <a:ext cx="5781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" name="Google Shape;235;p14">
                  <a:extLst>
                    <a:ext uri="{FF2B5EF4-FFF2-40B4-BE49-F238E27FC236}">
                      <a16:creationId xmlns:a16="http://schemas.microsoft.com/office/drawing/2014/main" id="{394B98DD-80E5-AD4C-AA2E-46D19571739B}"/>
                    </a:ext>
                  </a:extLst>
                </p:cNvPr>
                <p:cNvCxnSpPr>
                  <a:cxnSpLocks/>
                  <a:stCxn id="259" idx="6"/>
                </p:cNvCxnSpPr>
                <p:nvPr/>
              </p:nvCxnSpPr>
              <p:spPr>
                <a:xfrm flipH="1">
                  <a:off x="4137819" y="2125272"/>
                  <a:ext cx="2685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2" name="Google Shape;236;p14">
                  <a:extLst>
                    <a:ext uri="{FF2B5EF4-FFF2-40B4-BE49-F238E27FC236}">
                      <a16:creationId xmlns:a16="http://schemas.microsoft.com/office/drawing/2014/main" id="{9844938D-1E1B-8046-8AF7-77C43E00C672}"/>
                    </a:ext>
                  </a:extLst>
                </p:cNvPr>
                <p:cNvCxnSpPr>
                  <a:cxnSpLocks/>
                  <a:endCxn id="266" idx="2"/>
                </p:cNvCxnSpPr>
                <p:nvPr/>
              </p:nvCxnSpPr>
              <p:spPr>
                <a:xfrm>
                  <a:off x="2685024" y="2541572"/>
                  <a:ext cx="298604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3" name="Google Shape;237;p14">
                  <a:extLst>
                    <a:ext uri="{FF2B5EF4-FFF2-40B4-BE49-F238E27FC236}">
                      <a16:creationId xmlns:a16="http://schemas.microsoft.com/office/drawing/2014/main" id="{3F580DCF-279D-924F-BC0B-2B34C4C2E82C}"/>
                    </a:ext>
                  </a:extLst>
                </p:cNvPr>
                <p:cNvCxnSpPr>
                  <a:cxnSpLocks/>
                  <a:endCxn id="266" idx="2"/>
                </p:cNvCxnSpPr>
                <p:nvPr/>
              </p:nvCxnSpPr>
              <p:spPr>
                <a:xfrm flipH="1">
                  <a:off x="2983629" y="2538907"/>
                  <a:ext cx="11131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8;p14">
                  <a:extLst>
                    <a:ext uri="{FF2B5EF4-FFF2-40B4-BE49-F238E27FC236}">
                      <a16:creationId xmlns:a16="http://schemas.microsoft.com/office/drawing/2014/main" id="{815871C2-9F76-9D4F-BCAC-02B4A08EDBA2}"/>
                    </a:ext>
                  </a:extLst>
                </p:cNvPr>
                <p:cNvCxnSpPr>
                  <a:cxnSpLocks/>
                  <a:endCxn id="265" idx="2"/>
                </p:cNvCxnSpPr>
                <p:nvPr/>
              </p:nvCxnSpPr>
              <p:spPr>
                <a:xfrm>
                  <a:off x="2685024" y="2541572"/>
                  <a:ext cx="578978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9;p14">
                  <a:extLst>
                    <a:ext uri="{FF2B5EF4-FFF2-40B4-BE49-F238E27FC236}">
                      <a16:creationId xmlns:a16="http://schemas.microsoft.com/office/drawing/2014/main" id="{B71CAEA8-D7BD-1441-B478-13F2DB807027}"/>
                    </a:ext>
                  </a:extLst>
                </p:cNvPr>
                <p:cNvCxnSpPr>
                  <a:cxnSpLocks/>
                  <a:endCxn id="264" idx="2"/>
                </p:cNvCxnSpPr>
                <p:nvPr/>
              </p:nvCxnSpPr>
              <p:spPr>
                <a:xfrm>
                  <a:off x="2685024" y="2541572"/>
                  <a:ext cx="859352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6" name="Google Shape;240;p14">
                  <a:extLst>
                    <a:ext uri="{FF2B5EF4-FFF2-40B4-BE49-F238E27FC236}">
                      <a16:creationId xmlns:a16="http://schemas.microsoft.com/office/drawing/2014/main" id="{87FF36B8-46CA-4941-AC65-D5FC2C404B10}"/>
                    </a:ext>
                  </a:extLst>
                </p:cNvPr>
                <p:cNvCxnSpPr>
                  <a:cxnSpLocks/>
                  <a:endCxn id="267" idx="2"/>
                </p:cNvCxnSpPr>
                <p:nvPr/>
              </p:nvCxnSpPr>
              <p:spPr>
                <a:xfrm>
                  <a:off x="2685024" y="2541572"/>
                  <a:ext cx="1139725" cy="2239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7" name="Google Shape;241;p14">
                  <a:extLst>
                    <a:ext uri="{FF2B5EF4-FFF2-40B4-BE49-F238E27FC236}">
                      <a16:creationId xmlns:a16="http://schemas.microsoft.com/office/drawing/2014/main" id="{06ED4E72-CD22-6A4C-95EB-CDB0EBE1A0BD}"/>
                    </a:ext>
                  </a:extLst>
                </p:cNvPr>
                <p:cNvCxnSpPr>
                  <a:cxnSpLocks/>
                  <a:endCxn id="265" idx="2"/>
                </p:cNvCxnSpPr>
                <p:nvPr/>
              </p:nvCxnSpPr>
              <p:spPr>
                <a:xfrm>
                  <a:off x="2994760" y="2538907"/>
                  <a:ext cx="269242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42;p14">
                  <a:extLst>
                    <a:ext uri="{FF2B5EF4-FFF2-40B4-BE49-F238E27FC236}">
                      <a16:creationId xmlns:a16="http://schemas.microsoft.com/office/drawing/2014/main" id="{C75BF3D4-D720-1B4F-BEF1-5EEFEBD20197}"/>
                    </a:ext>
                  </a:extLst>
                </p:cNvPr>
                <p:cNvCxnSpPr>
                  <a:cxnSpLocks/>
                  <a:endCxn id="264" idx="2"/>
                </p:cNvCxnSpPr>
                <p:nvPr/>
              </p:nvCxnSpPr>
              <p:spPr>
                <a:xfrm>
                  <a:off x="2994760" y="2538907"/>
                  <a:ext cx="549616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9" name="Google Shape;243;p14">
                  <a:extLst>
                    <a:ext uri="{FF2B5EF4-FFF2-40B4-BE49-F238E27FC236}">
                      <a16:creationId xmlns:a16="http://schemas.microsoft.com/office/drawing/2014/main" id="{9FC647F0-5178-4845-A1ED-6D6A334FC271}"/>
                    </a:ext>
                  </a:extLst>
                </p:cNvPr>
                <p:cNvCxnSpPr>
                  <a:cxnSpLocks/>
                  <a:endCxn id="267" idx="2"/>
                </p:cNvCxnSpPr>
                <p:nvPr/>
              </p:nvCxnSpPr>
              <p:spPr>
                <a:xfrm>
                  <a:off x="2994760" y="2538907"/>
                  <a:ext cx="829989" cy="2265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4;p14">
                  <a:extLst>
                    <a:ext uri="{FF2B5EF4-FFF2-40B4-BE49-F238E27FC236}">
                      <a16:creationId xmlns:a16="http://schemas.microsoft.com/office/drawing/2014/main" id="{C204F343-AE57-8F4C-8AF0-4098DD9DF505}"/>
                    </a:ext>
                  </a:extLst>
                </p:cNvPr>
                <p:cNvCxnSpPr>
                  <a:cxnSpLocks/>
                  <a:endCxn id="266" idx="2"/>
                </p:cNvCxnSpPr>
                <p:nvPr/>
              </p:nvCxnSpPr>
              <p:spPr>
                <a:xfrm flipH="1">
                  <a:off x="2983629" y="2523945"/>
                  <a:ext cx="844382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1" name="Google Shape;245;p14">
                  <a:extLst>
                    <a:ext uri="{FF2B5EF4-FFF2-40B4-BE49-F238E27FC236}">
                      <a16:creationId xmlns:a16="http://schemas.microsoft.com/office/drawing/2014/main" id="{AFB99F7F-48AB-8847-BFE8-2EC12D5261EF}"/>
                    </a:ext>
                  </a:extLst>
                </p:cNvPr>
                <p:cNvCxnSpPr>
                  <a:cxnSpLocks/>
                  <a:endCxn id="265" idx="2"/>
                </p:cNvCxnSpPr>
                <p:nvPr/>
              </p:nvCxnSpPr>
              <p:spPr>
                <a:xfrm flipH="1">
                  <a:off x="3264002" y="2523945"/>
                  <a:ext cx="564008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6;p14">
                  <a:extLst>
                    <a:ext uri="{FF2B5EF4-FFF2-40B4-BE49-F238E27FC236}">
                      <a16:creationId xmlns:a16="http://schemas.microsoft.com/office/drawing/2014/main" id="{D128C0A2-49D7-8F49-B798-6AF8F1058FB3}"/>
                    </a:ext>
                  </a:extLst>
                </p:cNvPr>
                <p:cNvCxnSpPr>
                  <a:cxnSpLocks/>
                  <a:endCxn id="264" idx="2"/>
                </p:cNvCxnSpPr>
                <p:nvPr/>
              </p:nvCxnSpPr>
              <p:spPr>
                <a:xfrm flipH="1">
                  <a:off x="3544376" y="2523945"/>
                  <a:ext cx="283635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7;p14">
                  <a:extLst>
                    <a:ext uri="{FF2B5EF4-FFF2-40B4-BE49-F238E27FC236}">
                      <a16:creationId xmlns:a16="http://schemas.microsoft.com/office/drawing/2014/main" id="{4710BB29-C630-0143-87CC-2A9FB8450950}"/>
                    </a:ext>
                  </a:extLst>
                </p:cNvPr>
                <p:cNvCxnSpPr>
                  <a:cxnSpLocks/>
                  <a:endCxn id="267" idx="2"/>
                </p:cNvCxnSpPr>
                <p:nvPr/>
              </p:nvCxnSpPr>
              <p:spPr>
                <a:xfrm flipH="1">
                  <a:off x="3824750" y="2523945"/>
                  <a:ext cx="3261" cy="2415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8;p14">
                  <a:extLst>
                    <a:ext uri="{FF2B5EF4-FFF2-40B4-BE49-F238E27FC236}">
                      <a16:creationId xmlns:a16="http://schemas.microsoft.com/office/drawing/2014/main" id="{228EE374-3B67-D94B-B588-81087F3B1684}"/>
                    </a:ext>
                  </a:extLst>
                </p:cNvPr>
                <p:cNvCxnSpPr>
                  <a:cxnSpLocks/>
                  <a:endCxn id="266" idx="2"/>
                </p:cNvCxnSpPr>
                <p:nvPr/>
              </p:nvCxnSpPr>
              <p:spPr>
                <a:xfrm flipH="1">
                  <a:off x="2983629" y="2521279"/>
                  <a:ext cx="1154117" cy="2442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9;p14">
                  <a:extLst>
                    <a:ext uri="{FF2B5EF4-FFF2-40B4-BE49-F238E27FC236}">
                      <a16:creationId xmlns:a16="http://schemas.microsoft.com/office/drawing/2014/main" id="{875007DE-DFDD-3E48-B1BB-492C20FDF868}"/>
                    </a:ext>
                  </a:extLst>
                </p:cNvPr>
                <p:cNvCxnSpPr>
                  <a:cxnSpLocks/>
                  <a:endCxn id="265" idx="3"/>
                </p:cNvCxnSpPr>
                <p:nvPr/>
              </p:nvCxnSpPr>
              <p:spPr>
                <a:xfrm flipH="1">
                  <a:off x="3181338" y="2521279"/>
                  <a:ext cx="956408" cy="27908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50;p14">
                  <a:extLst>
                    <a:ext uri="{FF2B5EF4-FFF2-40B4-BE49-F238E27FC236}">
                      <a16:creationId xmlns:a16="http://schemas.microsoft.com/office/drawing/2014/main" id="{5F6AD76D-7585-0E4E-A57C-54053B686139}"/>
                    </a:ext>
                  </a:extLst>
                </p:cNvPr>
                <p:cNvCxnSpPr>
                  <a:cxnSpLocks/>
                  <a:endCxn id="264" idx="2"/>
                </p:cNvCxnSpPr>
                <p:nvPr/>
              </p:nvCxnSpPr>
              <p:spPr>
                <a:xfrm flipH="1">
                  <a:off x="3544376" y="2521279"/>
                  <a:ext cx="593370" cy="2442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7" name="Google Shape;251;p14">
                  <a:extLst>
                    <a:ext uri="{FF2B5EF4-FFF2-40B4-BE49-F238E27FC236}">
                      <a16:creationId xmlns:a16="http://schemas.microsoft.com/office/drawing/2014/main" id="{5C395B2E-908F-9A4F-88E1-4CBEA1FDAD9C}"/>
                    </a:ext>
                  </a:extLst>
                </p:cNvPr>
                <p:cNvCxnSpPr>
                  <a:cxnSpLocks/>
                  <a:endCxn id="267" idx="2"/>
                </p:cNvCxnSpPr>
                <p:nvPr/>
              </p:nvCxnSpPr>
              <p:spPr>
                <a:xfrm flipH="1">
                  <a:off x="3824750" y="2521279"/>
                  <a:ext cx="312996" cy="2442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252;p14">
                  <a:extLst>
                    <a:ext uri="{FF2B5EF4-FFF2-40B4-BE49-F238E27FC236}">
                      <a16:creationId xmlns:a16="http://schemas.microsoft.com/office/drawing/2014/main" id="{2F09CC61-6DFD-D045-9A92-6DA53A3E0F2D}"/>
                    </a:ext>
                  </a:extLst>
                </p:cNvPr>
                <p:cNvCxnSpPr>
                  <a:cxnSpLocks/>
                  <a:stCxn id="266" idx="6"/>
                </p:cNvCxnSpPr>
                <p:nvPr/>
              </p:nvCxnSpPr>
              <p:spPr>
                <a:xfrm>
                  <a:off x="2983628" y="3003673"/>
                  <a:ext cx="3828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53;p14">
                  <a:extLst>
                    <a:ext uri="{FF2B5EF4-FFF2-40B4-BE49-F238E27FC236}">
                      <a16:creationId xmlns:a16="http://schemas.microsoft.com/office/drawing/2014/main" id="{1A1DD48D-1714-244F-BD1B-ECCB12976E06}"/>
                    </a:ext>
                  </a:extLst>
                </p:cNvPr>
                <p:cNvCxnSpPr>
                  <a:cxnSpLocks/>
                  <a:stCxn id="265" idx="6"/>
                </p:cNvCxnSpPr>
                <p:nvPr/>
              </p:nvCxnSpPr>
              <p:spPr>
                <a:xfrm>
                  <a:off x="3264002" y="3003673"/>
                  <a:ext cx="1026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4;p14">
                  <a:extLst>
                    <a:ext uri="{FF2B5EF4-FFF2-40B4-BE49-F238E27FC236}">
                      <a16:creationId xmlns:a16="http://schemas.microsoft.com/office/drawing/2014/main" id="{82D36249-45DE-8943-A13F-8FD7880FEEC8}"/>
                    </a:ext>
                  </a:extLst>
                </p:cNvPr>
                <p:cNvCxnSpPr>
                  <a:cxnSpLocks/>
                  <a:stCxn id="264" idx="6"/>
                </p:cNvCxnSpPr>
                <p:nvPr/>
              </p:nvCxnSpPr>
              <p:spPr>
                <a:xfrm flipH="1">
                  <a:off x="3366476" y="3003673"/>
                  <a:ext cx="1779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1" name="Google Shape;255;p14">
                  <a:extLst>
                    <a:ext uri="{FF2B5EF4-FFF2-40B4-BE49-F238E27FC236}">
                      <a16:creationId xmlns:a16="http://schemas.microsoft.com/office/drawing/2014/main" id="{706B4BB6-3438-2144-BE2D-24BB10E9745B}"/>
                    </a:ext>
                  </a:extLst>
                </p:cNvPr>
                <p:cNvCxnSpPr>
                  <a:cxnSpLocks/>
                  <a:stCxn id="267" idx="6"/>
                </p:cNvCxnSpPr>
                <p:nvPr/>
              </p:nvCxnSpPr>
              <p:spPr>
                <a:xfrm flipH="1">
                  <a:off x="3366351" y="3003673"/>
                  <a:ext cx="4584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546245-E8BB-204B-A1D7-2655E9932CFB}"/>
                </a:ext>
              </a:extLst>
            </p:cNvPr>
            <p:cNvGrpSpPr/>
            <p:nvPr/>
          </p:nvGrpSpPr>
          <p:grpSpPr>
            <a:xfrm>
              <a:off x="260992" y="4997377"/>
              <a:ext cx="787562" cy="836650"/>
              <a:chOff x="1539369" y="4825887"/>
              <a:chExt cx="1047653" cy="1112952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5A98A76B-38F2-5B47-9603-17B03C435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779" y="5438188"/>
                <a:ext cx="275265" cy="157294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6DD52085-574E-7C48-8FF4-174FE4C98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6516" y="5440258"/>
                <a:ext cx="293547" cy="170172"/>
              </a:xfrm>
              <a:prstGeom prst="rect">
                <a:avLst/>
              </a:prstGeom>
            </p:spPr>
          </p:pic>
          <p:grpSp>
            <p:nvGrpSpPr>
              <p:cNvPr id="99" name="Google Shape;147;p14">
                <a:extLst>
                  <a:ext uri="{FF2B5EF4-FFF2-40B4-BE49-F238E27FC236}">
                    <a16:creationId xmlns:a16="http://schemas.microsoft.com/office/drawing/2014/main" id="{24E06F92-411E-7249-BCDC-46653042CA05}"/>
                  </a:ext>
                </a:extLst>
              </p:cNvPr>
              <p:cNvGrpSpPr/>
              <p:nvPr/>
            </p:nvGrpSpPr>
            <p:grpSpPr>
              <a:xfrm rot="5400000">
                <a:off x="1735413" y="4791617"/>
                <a:ext cx="115820" cy="507907"/>
                <a:chOff x="1434053" y="-1866842"/>
                <a:chExt cx="288300" cy="1295100"/>
              </a:xfrm>
            </p:grpSpPr>
            <p:sp>
              <p:nvSpPr>
                <p:cNvPr id="162" name="Google Shape;148;p14">
                  <a:extLst>
                    <a:ext uri="{FF2B5EF4-FFF2-40B4-BE49-F238E27FC236}">
                      <a16:creationId xmlns:a16="http://schemas.microsoft.com/office/drawing/2014/main" id="{FB82971C-3455-7F41-8212-64FE653F5199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49;p14">
                  <a:extLst>
                    <a:ext uri="{FF2B5EF4-FFF2-40B4-BE49-F238E27FC236}">
                      <a16:creationId xmlns:a16="http://schemas.microsoft.com/office/drawing/2014/main" id="{2937D836-BBF2-1E44-8751-0F1F8300B303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50;p14">
                  <a:extLst>
                    <a:ext uri="{FF2B5EF4-FFF2-40B4-BE49-F238E27FC236}">
                      <a16:creationId xmlns:a16="http://schemas.microsoft.com/office/drawing/2014/main" id="{5F6DB83B-C15F-8C41-8017-349CD74BBA3C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51;p14">
                  <a:extLst>
                    <a:ext uri="{FF2B5EF4-FFF2-40B4-BE49-F238E27FC236}">
                      <a16:creationId xmlns:a16="http://schemas.microsoft.com/office/drawing/2014/main" id="{2CFEF405-BE10-154E-BDB7-AB1969FF2369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" name="Google Shape;152;p14">
                <a:extLst>
                  <a:ext uri="{FF2B5EF4-FFF2-40B4-BE49-F238E27FC236}">
                    <a16:creationId xmlns:a16="http://schemas.microsoft.com/office/drawing/2014/main" id="{A8175166-31DC-484B-BC2A-FE22C709F50F}"/>
                  </a:ext>
                </a:extLst>
              </p:cNvPr>
              <p:cNvGrpSpPr/>
              <p:nvPr/>
            </p:nvGrpSpPr>
            <p:grpSpPr>
              <a:xfrm rot="5400000">
                <a:off x="2000366" y="5496274"/>
                <a:ext cx="115822" cy="507907"/>
                <a:chOff x="1332085" y="-1658091"/>
                <a:chExt cx="288303" cy="1295099"/>
              </a:xfrm>
            </p:grpSpPr>
            <p:sp>
              <p:nvSpPr>
                <p:cNvPr id="158" name="Google Shape;153;p14">
                  <a:extLst>
                    <a:ext uri="{FF2B5EF4-FFF2-40B4-BE49-F238E27FC236}">
                      <a16:creationId xmlns:a16="http://schemas.microsoft.com/office/drawing/2014/main" id="{B5B4C17B-BB77-FD44-955B-76AD83F059C9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4;p14">
                  <a:extLst>
                    <a:ext uri="{FF2B5EF4-FFF2-40B4-BE49-F238E27FC236}">
                      <a16:creationId xmlns:a16="http://schemas.microsoft.com/office/drawing/2014/main" id="{7C2191B9-0E1E-9B48-8CD0-722AF4071568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55;p14">
                  <a:extLst>
                    <a:ext uri="{FF2B5EF4-FFF2-40B4-BE49-F238E27FC236}">
                      <a16:creationId xmlns:a16="http://schemas.microsoft.com/office/drawing/2014/main" id="{7C095054-D81D-4E4C-90DC-7100C11CDAE8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56;p14">
                  <a:extLst>
                    <a:ext uri="{FF2B5EF4-FFF2-40B4-BE49-F238E27FC236}">
                      <a16:creationId xmlns:a16="http://schemas.microsoft.com/office/drawing/2014/main" id="{C7433976-5AEB-D74B-975B-2678E058B019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" name="Google Shape;157;p14">
                <a:extLst>
                  <a:ext uri="{FF2B5EF4-FFF2-40B4-BE49-F238E27FC236}">
                    <a16:creationId xmlns:a16="http://schemas.microsoft.com/office/drawing/2014/main" id="{02988A73-975F-A34D-BE3D-D3E81BE509B1}"/>
                  </a:ext>
                </a:extLst>
              </p:cNvPr>
              <p:cNvGrpSpPr/>
              <p:nvPr/>
            </p:nvGrpSpPr>
            <p:grpSpPr>
              <a:xfrm rot="5400000">
                <a:off x="2275159" y="4791617"/>
                <a:ext cx="115820" cy="507907"/>
                <a:chOff x="1434053" y="-1866842"/>
                <a:chExt cx="288300" cy="1295100"/>
              </a:xfrm>
            </p:grpSpPr>
            <p:sp>
              <p:nvSpPr>
                <p:cNvPr id="154" name="Google Shape;158;p14">
                  <a:extLst>
                    <a:ext uri="{FF2B5EF4-FFF2-40B4-BE49-F238E27FC236}">
                      <a16:creationId xmlns:a16="http://schemas.microsoft.com/office/drawing/2014/main" id="{03DFE4F7-878A-114E-B8DA-37368624811B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9;p14">
                  <a:extLst>
                    <a:ext uri="{FF2B5EF4-FFF2-40B4-BE49-F238E27FC236}">
                      <a16:creationId xmlns:a16="http://schemas.microsoft.com/office/drawing/2014/main" id="{D7B204AB-871C-9B49-8EC1-80971CBAD289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60;p14">
                  <a:extLst>
                    <a:ext uri="{FF2B5EF4-FFF2-40B4-BE49-F238E27FC236}">
                      <a16:creationId xmlns:a16="http://schemas.microsoft.com/office/drawing/2014/main" id="{75044694-CDFC-234D-8542-76EA8542C9FD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61;p14">
                  <a:extLst>
                    <a:ext uri="{FF2B5EF4-FFF2-40B4-BE49-F238E27FC236}">
                      <a16:creationId xmlns:a16="http://schemas.microsoft.com/office/drawing/2014/main" id="{91387A06-4BFA-6A40-BF24-26003F9063A1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162;p14">
                <a:extLst>
                  <a:ext uri="{FF2B5EF4-FFF2-40B4-BE49-F238E27FC236}">
                    <a16:creationId xmlns:a16="http://schemas.microsoft.com/office/drawing/2014/main" id="{D6815A32-86D1-2140-AC8B-C873A1413094}"/>
                  </a:ext>
                </a:extLst>
              </p:cNvPr>
              <p:cNvGrpSpPr/>
              <p:nvPr/>
            </p:nvGrpSpPr>
            <p:grpSpPr>
              <a:xfrm rot="5400000">
                <a:off x="2275159" y="5069154"/>
                <a:ext cx="115820" cy="507907"/>
                <a:chOff x="1434053" y="-1866842"/>
                <a:chExt cx="288300" cy="1295100"/>
              </a:xfrm>
            </p:grpSpPr>
            <p:sp>
              <p:nvSpPr>
                <p:cNvPr id="150" name="Google Shape;163;p14">
                  <a:extLst>
                    <a:ext uri="{FF2B5EF4-FFF2-40B4-BE49-F238E27FC236}">
                      <a16:creationId xmlns:a16="http://schemas.microsoft.com/office/drawing/2014/main" id="{9A4CD5F0-A951-6F4D-BFB8-3ADC231D5E7B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64;p14">
                  <a:extLst>
                    <a:ext uri="{FF2B5EF4-FFF2-40B4-BE49-F238E27FC236}">
                      <a16:creationId xmlns:a16="http://schemas.microsoft.com/office/drawing/2014/main" id="{95B193FA-14C9-BD40-811D-19822C8CB79B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65;p14">
                  <a:extLst>
                    <a:ext uri="{FF2B5EF4-FFF2-40B4-BE49-F238E27FC236}">
                      <a16:creationId xmlns:a16="http://schemas.microsoft.com/office/drawing/2014/main" id="{374F6C19-4E27-FC41-8B42-769ECF9B3EE9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66;p14">
                  <a:extLst>
                    <a:ext uri="{FF2B5EF4-FFF2-40B4-BE49-F238E27FC236}">
                      <a16:creationId xmlns:a16="http://schemas.microsoft.com/office/drawing/2014/main" id="{2C88C0AC-3EA6-2E4E-B180-C008DCBBEF55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" name="Google Shape;170;p14">
                <a:extLst>
                  <a:ext uri="{FF2B5EF4-FFF2-40B4-BE49-F238E27FC236}">
                    <a16:creationId xmlns:a16="http://schemas.microsoft.com/office/drawing/2014/main" id="{4BAA34BA-9BCD-4F43-B7AE-829D12E80950}"/>
                  </a:ext>
                </a:extLst>
              </p:cNvPr>
              <p:cNvGrpSpPr/>
              <p:nvPr/>
            </p:nvGrpSpPr>
            <p:grpSpPr>
              <a:xfrm rot="5400000">
                <a:off x="1735413" y="5069154"/>
                <a:ext cx="115820" cy="507907"/>
                <a:chOff x="1434053" y="-1866842"/>
                <a:chExt cx="288300" cy="1295100"/>
              </a:xfrm>
            </p:grpSpPr>
            <p:sp>
              <p:nvSpPr>
                <p:cNvPr id="146" name="Google Shape;171;p14">
                  <a:extLst>
                    <a:ext uri="{FF2B5EF4-FFF2-40B4-BE49-F238E27FC236}">
                      <a16:creationId xmlns:a16="http://schemas.microsoft.com/office/drawing/2014/main" id="{7932472C-D610-7944-9059-5ED241DA7FCC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72;p14">
                  <a:extLst>
                    <a:ext uri="{FF2B5EF4-FFF2-40B4-BE49-F238E27FC236}">
                      <a16:creationId xmlns:a16="http://schemas.microsoft.com/office/drawing/2014/main" id="{65709D53-2BE3-784D-B825-B1D801975311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73;p14">
                  <a:extLst>
                    <a:ext uri="{FF2B5EF4-FFF2-40B4-BE49-F238E27FC236}">
                      <a16:creationId xmlns:a16="http://schemas.microsoft.com/office/drawing/2014/main" id="{5029F93F-223F-6C4A-B97D-9CDA98EEA9C4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74;p14">
                  <a:extLst>
                    <a:ext uri="{FF2B5EF4-FFF2-40B4-BE49-F238E27FC236}">
                      <a16:creationId xmlns:a16="http://schemas.microsoft.com/office/drawing/2014/main" id="{47F0B9D6-3F45-834F-AD0F-24C0270EA1FF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4" name="Google Shape;178;p14">
                <a:extLst>
                  <a:ext uri="{FF2B5EF4-FFF2-40B4-BE49-F238E27FC236}">
                    <a16:creationId xmlns:a16="http://schemas.microsoft.com/office/drawing/2014/main" id="{BA21DB89-7802-544F-A15F-4FE46E877AD6}"/>
                  </a:ext>
                </a:extLst>
              </p:cNvPr>
              <p:cNvCxnSpPr>
                <a:cxnSpLocks/>
                <a:stCxn id="164" idx="2"/>
              </p:cNvCxnSpPr>
              <p:nvPr/>
            </p:nvCxnSpPr>
            <p:spPr>
              <a:xfrm rot="10800000" flipH="1">
                <a:off x="1594607" y="4825887"/>
                <a:ext cx="492725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79;p14">
                <a:extLst>
                  <a:ext uri="{FF2B5EF4-FFF2-40B4-BE49-F238E27FC236}">
                    <a16:creationId xmlns:a16="http://schemas.microsoft.com/office/drawing/2014/main" id="{FC490316-20D8-5349-98D9-0ECF525D9407}"/>
                  </a:ext>
                </a:extLst>
              </p:cNvPr>
              <p:cNvCxnSpPr>
                <a:cxnSpLocks/>
                <a:stCxn id="163" idx="2"/>
              </p:cNvCxnSpPr>
              <p:nvPr/>
            </p:nvCxnSpPr>
            <p:spPr>
              <a:xfrm rot="10800000" flipH="1">
                <a:off x="1727084" y="4825887"/>
                <a:ext cx="360188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80;p14">
                <a:extLst>
                  <a:ext uri="{FF2B5EF4-FFF2-40B4-BE49-F238E27FC236}">
                    <a16:creationId xmlns:a16="http://schemas.microsoft.com/office/drawing/2014/main" id="{FEFA45BB-03DA-8944-A009-B511E556CE96}"/>
                  </a:ext>
                </a:extLst>
              </p:cNvPr>
              <p:cNvCxnSpPr>
                <a:cxnSpLocks/>
                <a:stCxn id="162" idx="2"/>
              </p:cNvCxnSpPr>
              <p:nvPr/>
            </p:nvCxnSpPr>
            <p:spPr>
              <a:xfrm rot="10800000" flipH="1">
                <a:off x="1859561" y="4825887"/>
                <a:ext cx="227793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81;p14">
                <a:extLst>
                  <a:ext uri="{FF2B5EF4-FFF2-40B4-BE49-F238E27FC236}">
                    <a16:creationId xmlns:a16="http://schemas.microsoft.com/office/drawing/2014/main" id="{E98A0D30-AB5B-DD4D-B424-189C04D434D5}"/>
                  </a:ext>
                </a:extLst>
              </p:cNvPr>
              <p:cNvCxnSpPr>
                <a:cxnSpLocks/>
                <a:stCxn id="165" idx="2"/>
              </p:cNvCxnSpPr>
              <p:nvPr/>
            </p:nvCxnSpPr>
            <p:spPr>
              <a:xfrm rot="10800000" flipH="1">
                <a:off x="1992039" y="4825887"/>
                <a:ext cx="95256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86;p14">
                <a:extLst>
                  <a:ext uri="{FF2B5EF4-FFF2-40B4-BE49-F238E27FC236}">
                    <a16:creationId xmlns:a16="http://schemas.microsoft.com/office/drawing/2014/main" id="{63851E29-B503-F04C-BEF6-8476B04D1C06}"/>
                  </a:ext>
                </a:extLst>
              </p:cNvPr>
              <p:cNvCxnSpPr>
                <a:stCxn id="148" idx="2"/>
                <a:endCxn id="148" idx="2"/>
              </p:cNvCxnSpPr>
              <p:nvPr/>
            </p:nvCxnSpPr>
            <p:spPr>
              <a:xfrm>
                <a:off x="1594607" y="5265197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87;p14">
                <a:extLst>
                  <a:ext uri="{FF2B5EF4-FFF2-40B4-BE49-F238E27FC236}">
                    <a16:creationId xmlns:a16="http://schemas.microsoft.com/office/drawing/2014/main" id="{F0D60690-BF25-3D43-B012-5AF92AFD406D}"/>
                  </a:ext>
                </a:extLst>
              </p:cNvPr>
              <p:cNvCxnSpPr>
                <a:stCxn id="164" idx="6"/>
                <a:endCxn id="148" idx="2"/>
              </p:cNvCxnSpPr>
              <p:nvPr/>
            </p:nvCxnSpPr>
            <p:spPr>
              <a:xfrm>
                <a:off x="1594607" y="5103481"/>
                <a:ext cx="0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88;p14">
                <a:extLst>
                  <a:ext uri="{FF2B5EF4-FFF2-40B4-BE49-F238E27FC236}">
                    <a16:creationId xmlns:a16="http://schemas.microsoft.com/office/drawing/2014/main" id="{30B54ED1-0360-CD4C-87E3-4E4466923F7F}"/>
                  </a:ext>
                </a:extLst>
              </p:cNvPr>
              <p:cNvCxnSpPr>
                <a:stCxn id="164" idx="6"/>
                <a:endCxn id="147" idx="2"/>
              </p:cNvCxnSpPr>
              <p:nvPr/>
            </p:nvCxnSpPr>
            <p:spPr>
              <a:xfrm>
                <a:off x="1594607" y="5103481"/>
                <a:ext cx="132537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89;p14">
                <a:extLst>
                  <a:ext uri="{FF2B5EF4-FFF2-40B4-BE49-F238E27FC236}">
                    <a16:creationId xmlns:a16="http://schemas.microsoft.com/office/drawing/2014/main" id="{019185A4-A2DD-3341-A328-60D8AA01FDE2}"/>
                  </a:ext>
                </a:extLst>
              </p:cNvPr>
              <p:cNvCxnSpPr>
                <a:stCxn id="164" idx="6"/>
                <a:endCxn id="146" idx="2"/>
              </p:cNvCxnSpPr>
              <p:nvPr/>
            </p:nvCxnSpPr>
            <p:spPr>
              <a:xfrm>
                <a:off x="1594607" y="5103481"/>
                <a:ext cx="264932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90;p14">
                <a:extLst>
                  <a:ext uri="{FF2B5EF4-FFF2-40B4-BE49-F238E27FC236}">
                    <a16:creationId xmlns:a16="http://schemas.microsoft.com/office/drawing/2014/main" id="{EF2401F5-1D38-8A46-A7D8-CD63C2646ADB}"/>
                  </a:ext>
                </a:extLst>
              </p:cNvPr>
              <p:cNvCxnSpPr>
                <a:cxnSpLocks/>
                <a:stCxn id="164" idx="6"/>
                <a:endCxn id="149" idx="2"/>
              </p:cNvCxnSpPr>
              <p:nvPr/>
            </p:nvCxnSpPr>
            <p:spPr>
              <a:xfrm>
                <a:off x="1594607" y="5103482"/>
                <a:ext cx="397431" cy="1617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91;p14">
                <a:extLst>
                  <a:ext uri="{FF2B5EF4-FFF2-40B4-BE49-F238E27FC236}">
                    <a16:creationId xmlns:a16="http://schemas.microsoft.com/office/drawing/2014/main" id="{2312E38F-4E2D-1547-B601-6C7D794A42C4}"/>
                  </a:ext>
                </a:extLst>
              </p:cNvPr>
              <p:cNvCxnSpPr>
                <a:stCxn id="163" idx="6"/>
                <a:endCxn id="148" idx="2"/>
              </p:cNvCxnSpPr>
              <p:nvPr/>
            </p:nvCxnSpPr>
            <p:spPr>
              <a:xfrm flipH="1">
                <a:off x="1594548" y="5103481"/>
                <a:ext cx="132537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92;p14">
                <a:extLst>
                  <a:ext uri="{FF2B5EF4-FFF2-40B4-BE49-F238E27FC236}">
                    <a16:creationId xmlns:a16="http://schemas.microsoft.com/office/drawing/2014/main" id="{26E7D465-FEF7-B44C-85B6-D06263457D2B}"/>
                  </a:ext>
                </a:extLst>
              </p:cNvPr>
              <p:cNvCxnSpPr>
                <a:stCxn id="163" idx="6"/>
                <a:endCxn id="147" idx="2"/>
              </p:cNvCxnSpPr>
              <p:nvPr/>
            </p:nvCxnSpPr>
            <p:spPr>
              <a:xfrm>
                <a:off x="1727084" y="5103481"/>
                <a:ext cx="0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93;p14">
                <a:extLst>
                  <a:ext uri="{FF2B5EF4-FFF2-40B4-BE49-F238E27FC236}">
                    <a16:creationId xmlns:a16="http://schemas.microsoft.com/office/drawing/2014/main" id="{53314533-BD32-6E4F-A251-197FDD99B86E}"/>
                  </a:ext>
                </a:extLst>
              </p:cNvPr>
              <p:cNvCxnSpPr>
                <a:stCxn id="163" idx="6"/>
                <a:endCxn id="146" idx="2"/>
              </p:cNvCxnSpPr>
              <p:nvPr/>
            </p:nvCxnSpPr>
            <p:spPr>
              <a:xfrm>
                <a:off x="1727084" y="5103481"/>
                <a:ext cx="132537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94;p14">
                <a:extLst>
                  <a:ext uri="{FF2B5EF4-FFF2-40B4-BE49-F238E27FC236}">
                    <a16:creationId xmlns:a16="http://schemas.microsoft.com/office/drawing/2014/main" id="{3702797B-704B-524A-AC49-B6FACAAFDE4A}"/>
                  </a:ext>
                </a:extLst>
              </p:cNvPr>
              <p:cNvCxnSpPr>
                <a:stCxn id="163" idx="6"/>
                <a:endCxn id="149" idx="2"/>
              </p:cNvCxnSpPr>
              <p:nvPr/>
            </p:nvCxnSpPr>
            <p:spPr>
              <a:xfrm>
                <a:off x="1727084" y="5103481"/>
                <a:ext cx="264932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95;p14">
                <a:extLst>
                  <a:ext uri="{FF2B5EF4-FFF2-40B4-BE49-F238E27FC236}">
                    <a16:creationId xmlns:a16="http://schemas.microsoft.com/office/drawing/2014/main" id="{035D7442-08B9-6942-B065-D44D5FE6C5DB}"/>
                  </a:ext>
                </a:extLst>
              </p:cNvPr>
              <p:cNvCxnSpPr>
                <a:cxnSpLocks/>
                <a:stCxn id="162" idx="6"/>
                <a:endCxn id="148" idx="2"/>
              </p:cNvCxnSpPr>
              <p:nvPr/>
            </p:nvCxnSpPr>
            <p:spPr>
              <a:xfrm flipH="1">
                <a:off x="1594607" y="5103482"/>
                <a:ext cx="264954" cy="1617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96;p14">
                <a:extLst>
                  <a:ext uri="{FF2B5EF4-FFF2-40B4-BE49-F238E27FC236}">
                    <a16:creationId xmlns:a16="http://schemas.microsoft.com/office/drawing/2014/main" id="{37695AF7-7C2C-7B4B-9D28-294711D65F09}"/>
                  </a:ext>
                </a:extLst>
              </p:cNvPr>
              <p:cNvCxnSpPr>
                <a:stCxn id="162" idx="6"/>
                <a:endCxn id="147" idx="2"/>
              </p:cNvCxnSpPr>
              <p:nvPr/>
            </p:nvCxnSpPr>
            <p:spPr>
              <a:xfrm flipH="1">
                <a:off x="1727025" y="5103481"/>
                <a:ext cx="132537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97;p14">
                <a:extLst>
                  <a:ext uri="{FF2B5EF4-FFF2-40B4-BE49-F238E27FC236}">
                    <a16:creationId xmlns:a16="http://schemas.microsoft.com/office/drawing/2014/main" id="{14F3BBC6-A614-F449-9D3D-DD0C08A9F6A2}"/>
                  </a:ext>
                </a:extLst>
              </p:cNvPr>
              <p:cNvCxnSpPr>
                <a:stCxn id="162" idx="6"/>
                <a:endCxn id="146" idx="2"/>
              </p:cNvCxnSpPr>
              <p:nvPr/>
            </p:nvCxnSpPr>
            <p:spPr>
              <a:xfrm>
                <a:off x="1859562" y="5103481"/>
                <a:ext cx="0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98;p14">
                <a:extLst>
                  <a:ext uri="{FF2B5EF4-FFF2-40B4-BE49-F238E27FC236}">
                    <a16:creationId xmlns:a16="http://schemas.microsoft.com/office/drawing/2014/main" id="{52B52959-A3DA-2C4D-84D7-44C40440F072}"/>
                  </a:ext>
                </a:extLst>
              </p:cNvPr>
              <p:cNvCxnSpPr>
                <a:stCxn id="162" idx="6"/>
                <a:endCxn id="149" idx="2"/>
              </p:cNvCxnSpPr>
              <p:nvPr/>
            </p:nvCxnSpPr>
            <p:spPr>
              <a:xfrm>
                <a:off x="1859562" y="5103481"/>
                <a:ext cx="132537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99;p14">
                <a:extLst>
                  <a:ext uri="{FF2B5EF4-FFF2-40B4-BE49-F238E27FC236}">
                    <a16:creationId xmlns:a16="http://schemas.microsoft.com/office/drawing/2014/main" id="{B553E57B-8175-F949-91D5-22C06DD6CD02}"/>
                  </a:ext>
                </a:extLst>
              </p:cNvPr>
              <p:cNvCxnSpPr>
                <a:stCxn id="165" idx="6"/>
                <a:endCxn id="146" idx="2"/>
              </p:cNvCxnSpPr>
              <p:nvPr/>
            </p:nvCxnSpPr>
            <p:spPr>
              <a:xfrm flipH="1">
                <a:off x="1859502" y="5103481"/>
                <a:ext cx="132537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200;p14">
                <a:extLst>
                  <a:ext uri="{FF2B5EF4-FFF2-40B4-BE49-F238E27FC236}">
                    <a16:creationId xmlns:a16="http://schemas.microsoft.com/office/drawing/2014/main" id="{36DE4912-0FDA-FB4C-BABF-1D2A11EC654D}"/>
                  </a:ext>
                </a:extLst>
              </p:cNvPr>
              <p:cNvCxnSpPr>
                <a:stCxn id="165" idx="6"/>
                <a:endCxn id="149" idx="2"/>
              </p:cNvCxnSpPr>
              <p:nvPr/>
            </p:nvCxnSpPr>
            <p:spPr>
              <a:xfrm>
                <a:off x="1992039" y="5103481"/>
                <a:ext cx="0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201;p14">
                <a:extLst>
                  <a:ext uri="{FF2B5EF4-FFF2-40B4-BE49-F238E27FC236}">
                    <a16:creationId xmlns:a16="http://schemas.microsoft.com/office/drawing/2014/main" id="{F79CC8C3-578C-044A-9307-05E2EBA59F00}"/>
                  </a:ext>
                </a:extLst>
              </p:cNvPr>
              <p:cNvCxnSpPr>
                <a:stCxn id="165" idx="6"/>
                <a:endCxn id="147" idx="2"/>
              </p:cNvCxnSpPr>
              <p:nvPr/>
            </p:nvCxnSpPr>
            <p:spPr>
              <a:xfrm flipH="1">
                <a:off x="1727107" y="5103481"/>
                <a:ext cx="264932" cy="1617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202;p14">
                <a:extLst>
                  <a:ext uri="{FF2B5EF4-FFF2-40B4-BE49-F238E27FC236}">
                    <a16:creationId xmlns:a16="http://schemas.microsoft.com/office/drawing/2014/main" id="{5B15D854-14E2-1A43-99B5-A92665BA3015}"/>
                  </a:ext>
                </a:extLst>
              </p:cNvPr>
              <p:cNvCxnSpPr>
                <a:cxnSpLocks/>
                <a:stCxn id="165" idx="6"/>
                <a:endCxn id="148" idx="2"/>
              </p:cNvCxnSpPr>
              <p:nvPr/>
            </p:nvCxnSpPr>
            <p:spPr>
              <a:xfrm flipH="1">
                <a:off x="1594607" y="5103482"/>
                <a:ext cx="397431" cy="1617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219;p14">
                <a:extLst>
                  <a:ext uri="{FF2B5EF4-FFF2-40B4-BE49-F238E27FC236}">
                    <a16:creationId xmlns:a16="http://schemas.microsoft.com/office/drawing/2014/main" id="{6906EE55-F997-204E-BE31-3504EB1B1ECB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1594607" y="5381018"/>
                <a:ext cx="123890" cy="892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220;p14">
                <a:extLst>
                  <a:ext uri="{FF2B5EF4-FFF2-40B4-BE49-F238E27FC236}">
                    <a16:creationId xmlns:a16="http://schemas.microsoft.com/office/drawing/2014/main" id="{F2D7B343-94DE-0042-819F-60C8C2377152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1594607" y="5381018"/>
                <a:ext cx="278019" cy="9304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221;p14">
                <a:extLst>
                  <a:ext uri="{FF2B5EF4-FFF2-40B4-BE49-F238E27FC236}">
                    <a16:creationId xmlns:a16="http://schemas.microsoft.com/office/drawing/2014/main" id="{DF717A44-E8EE-9749-AE32-594B5662C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8541" y="5470244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222;p14">
                <a:extLst>
                  <a:ext uri="{FF2B5EF4-FFF2-40B4-BE49-F238E27FC236}">
                    <a16:creationId xmlns:a16="http://schemas.microsoft.com/office/drawing/2014/main" id="{25DBDB9D-C2E0-2841-AF2E-2755716ACFE8}"/>
                  </a:ext>
                </a:extLst>
              </p:cNvPr>
              <p:cNvCxnSpPr>
                <a:cxnSpLocks/>
                <a:stCxn id="147" idx="6"/>
              </p:cNvCxnSpPr>
              <p:nvPr/>
            </p:nvCxnSpPr>
            <p:spPr>
              <a:xfrm>
                <a:off x="1727084" y="5381018"/>
                <a:ext cx="137781" cy="87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223;p14">
                <a:extLst>
                  <a:ext uri="{FF2B5EF4-FFF2-40B4-BE49-F238E27FC236}">
                    <a16:creationId xmlns:a16="http://schemas.microsoft.com/office/drawing/2014/main" id="{C5780698-A00B-2B45-A1CD-0BE7EDD8B364}"/>
                  </a:ext>
                </a:extLst>
              </p:cNvPr>
              <p:cNvCxnSpPr>
                <a:cxnSpLocks/>
                <a:stCxn id="146" idx="6"/>
              </p:cNvCxnSpPr>
              <p:nvPr/>
            </p:nvCxnSpPr>
            <p:spPr>
              <a:xfrm flipH="1">
                <a:off x="1718519" y="5381018"/>
                <a:ext cx="141042" cy="892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224;p14">
                <a:extLst>
                  <a:ext uri="{FF2B5EF4-FFF2-40B4-BE49-F238E27FC236}">
                    <a16:creationId xmlns:a16="http://schemas.microsoft.com/office/drawing/2014/main" id="{999AFCCF-3094-F44C-88F8-6CE7B4C6ABE5}"/>
                  </a:ext>
                </a:extLst>
              </p:cNvPr>
              <p:cNvCxnSpPr>
                <a:cxnSpLocks/>
                <a:stCxn id="146" idx="6"/>
              </p:cNvCxnSpPr>
              <p:nvPr/>
            </p:nvCxnSpPr>
            <p:spPr>
              <a:xfrm>
                <a:off x="1859561" y="5381018"/>
                <a:ext cx="5387" cy="87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225;p14">
                <a:extLst>
                  <a:ext uri="{FF2B5EF4-FFF2-40B4-BE49-F238E27FC236}">
                    <a16:creationId xmlns:a16="http://schemas.microsoft.com/office/drawing/2014/main" id="{5F356721-D2F0-754F-82B0-E64173AF75D2}"/>
                  </a:ext>
                </a:extLst>
              </p:cNvPr>
              <p:cNvCxnSpPr>
                <a:cxnSpLocks/>
                <a:stCxn id="149" idx="6"/>
              </p:cNvCxnSpPr>
              <p:nvPr/>
            </p:nvCxnSpPr>
            <p:spPr>
              <a:xfrm flipH="1">
                <a:off x="1718602" y="5381018"/>
                <a:ext cx="273437" cy="892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226;p14">
                <a:extLst>
                  <a:ext uri="{FF2B5EF4-FFF2-40B4-BE49-F238E27FC236}">
                    <a16:creationId xmlns:a16="http://schemas.microsoft.com/office/drawing/2014/main" id="{DB55868D-4F73-2F44-BC14-4E1B2CBA9409}"/>
                  </a:ext>
                </a:extLst>
              </p:cNvPr>
              <p:cNvCxnSpPr>
                <a:cxnSpLocks/>
                <a:stCxn id="149" idx="6"/>
              </p:cNvCxnSpPr>
              <p:nvPr/>
            </p:nvCxnSpPr>
            <p:spPr>
              <a:xfrm flipH="1">
                <a:off x="1864888" y="5381018"/>
                <a:ext cx="127150" cy="87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227;p14">
                <a:extLst>
                  <a:ext uri="{FF2B5EF4-FFF2-40B4-BE49-F238E27FC236}">
                    <a16:creationId xmlns:a16="http://schemas.microsoft.com/office/drawing/2014/main" id="{59A978AB-CC95-354A-9FD0-25112AD0FA67}"/>
                  </a:ext>
                </a:extLst>
              </p:cNvPr>
              <p:cNvCxnSpPr>
                <a:cxnSpLocks/>
                <a:stCxn id="147" idx="6"/>
              </p:cNvCxnSpPr>
              <p:nvPr/>
            </p:nvCxnSpPr>
            <p:spPr>
              <a:xfrm flipH="1">
                <a:off x="1718579" y="5381018"/>
                <a:ext cx="8505" cy="892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236;p14">
                <a:extLst>
                  <a:ext uri="{FF2B5EF4-FFF2-40B4-BE49-F238E27FC236}">
                    <a16:creationId xmlns:a16="http://schemas.microsoft.com/office/drawing/2014/main" id="{DA18D603-6B78-804D-8F3D-3C2A012C30F0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>
                <a:off x="1718470" y="5583442"/>
                <a:ext cx="141091" cy="1088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237;p14">
                <a:extLst>
                  <a:ext uri="{FF2B5EF4-FFF2-40B4-BE49-F238E27FC236}">
                    <a16:creationId xmlns:a16="http://schemas.microsoft.com/office/drawing/2014/main" id="{0F479583-F131-0949-A836-3B782F03D8D1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H="1">
                <a:off x="1859562" y="5582146"/>
                <a:ext cx="5259" cy="1101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238;p14">
                <a:extLst>
                  <a:ext uri="{FF2B5EF4-FFF2-40B4-BE49-F238E27FC236}">
                    <a16:creationId xmlns:a16="http://schemas.microsoft.com/office/drawing/2014/main" id="{8C9DE000-53E2-8B41-8EF7-7493E1C690CA}"/>
                  </a:ext>
                </a:extLst>
              </p:cNvPr>
              <p:cNvCxnSpPr>
                <a:cxnSpLocks/>
                <a:endCxn id="159" idx="2"/>
              </p:cNvCxnSpPr>
              <p:nvPr/>
            </p:nvCxnSpPr>
            <p:spPr>
              <a:xfrm>
                <a:off x="1718470" y="5583442"/>
                <a:ext cx="273568" cy="1088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239;p14">
                <a:extLst>
                  <a:ext uri="{FF2B5EF4-FFF2-40B4-BE49-F238E27FC236}">
                    <a16:creationId xmlns:a16="http://schemas.microsoft.com/office/drawing/2014/main" id="{833BCFC9-DAAC-A749-8B1C-2F65FE8EC0E5}"/>
                  </a:ext>
                </a:extLst>
              </p:cNvPr>
              <p:cNvCxnSpPr>
                <a:cxnSpLocks/>
                <a:endCxn id="158" idx="2"/>
              </p:cNvCxnSpPr>
              <p:nvPr/>
            </p:nvCxnSpPr>
            <p:spPr>
              <a:xfrm>
                <a:off x="1718470" y="5583442"/>
                <a:ext cx="406045" cy="1088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240;p14">
                <a:extLst>
                  <a:ext uri="{FF2B5EF4-FFF2-40B4-BE49-F238E27FC236}">
                    <a16:creationId xmlns:a16="http://schemas.microsoft.com/office/drawing/2014/main" id="{59B5D940-BDCD-154F-8046-44AB8034EABB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1718470" y="5583442"/>
                <a:ext cx="538522" cy="1088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241;p14">
                <a:extLst>
                  <a:ext uri="{FF2B5EF4-FFF2-40B4-BE49-F238E27FC236}">
                    <a16:creationId xmlns:a16="http://schemas.microsoft.com/office/drawing/2014/main" id="{B436B89D-4D9C-724E-93F3-47141A9B8623}"/>
                  </a:ext>
                </a:extLst>
              </p:cNvPr>
              <p:cNvCxnSpPr>
                <a:cxnSpLocks/>
                <a:endCxn id="159" idx="2"/>
              </p:cNvCxnSpPr>
              <p:nvPr/>
            </p:nvCxnSpPr>
            <p:spPr>
              <a:xfrm>
                <a:off x="1864821" y="5582146"/>
                <a:ext cx="127217" cy="1101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242;p14">
                <a:extLst>
                  <a:ext uri="{FF2B5EF4-FFF2-40B4-BE49-F238E27FC236}">
                    <a16:creationId xmlns:a16="http://schemas.microsoft.com/office/drawing/2014/main" id="{EE437491-E7C1-9644-B0B5-FAE667356756}"/>
                  </a:ext>
                </a:extLst>
              </p:cNvPr>
              <p:cNvCxnSpPr>
                <a:cxnSpLocks/>
                <a:endCxn id="158" idx="2"/>
              </p:cNvCxnSpPr>
              <p:nvPr/>
            </p:nvCxnSpPr>
            <p:spPr>
              <a:xfrm>
                <a:off x="1864821" y="5582146"/>
                <a:ext cx="259694" cy="1101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243;p14">
                <a:extLst>
                  <a:ext uri="{FF2B5EF4-FFF2-40B4-BE49-F238E27FC236}">
                    <a16:creationId xmlns:a16="http://schemas.microsoft.com/office/drawing/2014/main" id="{45E34F4D-1001-124E-8A64-25A6EBB425C8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1864821" y="5582146"/>
                <a:ext cx="392171" cy="1101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252;p14">
                <a:extLst>
                  <a:ext uri="{FF2B5EF4-FFF2-40B4-BE49-F238E27FC236}">
                    <a16:creationId xmlns:a16="http://schemas.microsoft.com/office/drawing/2014/main" id="{55DF0E8D-4854-0D49-ADDC-E861FC40BA2E}"/>
                  </a:ext>
                </a:extLst>
              </p:cNvPr>
              <p:cNvCxnSpPr>
                <a:cxnSpLocks/>
                <a:stCxn id="160" idx="6"/>
              </p:cNvCxnSpPr>
              <p:nvPr/>
            </p:nvCxnSpPr>
            <p:spPr>
              <a:xfrm>
                <a:off x="1859561" y="5808136"/>
                <a:ext cx="180874" cy="1307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253;p14">
                <a:extLst>
                  <a:ext uri="{FF2B5EF4-FFF2-40B4-BE49-F238E27FC236}">
                    <a16:creationId xmlns:a16="http://schemas.microsoft.com/office/drawing/2014/main" id="{4420F0C9-C9A2-464E-93EA-9513D34762C1}"/>
                  </a:ext>
                </a:extLst>
              </p:cNvPr>
              <p:cNvCxnSpPr>
                <a:cxnSpLocks/>
                <a:stCxn id="159" idx="6"/>
              </p:cNvCxnSpPr>
              <p:nvPr/>
            </p:nvCxnSpPr>
            <p:spPr>
              <a:xfrm>
                <a:off x="1992038" y="5808136"/>
                <a:ext cx="48479" cy="1307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254;p14">
                <a:extLst>
                  <a:ext uri="{FF2B5EF4-FFF2-40B4-BE49-F238E27FC236}">
                    <a16:creationId xmlns:a16="http://schemas.microsoft.com/office/drawing/2014/main" id="{56AC7BEA-0949-A149-A6E3-2C86745C2D5E}"/>
                  </a:ext>
                </a:extLst>
              </p:cNvPr>
              <p:cNvCxnSpPr>
                <a:cxnSpLocks/>
                <a:stCxn id="158" idx="6"/>
              </p:cNvCxnSpPr>
              <p:nvPr/>
            </p:nvCxnSpPr>
            <p:spPr>
              <a:xfrm flipH="1">
                <a:off x="2040457" y="5808136"/>
                <a:ext cx="84058" cy="1307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255;p14">
                <a:extLst>
                  <a:ext uri="{FF2B5EF4-FFF2-40B4-BE49-F238E27FC236}">
                    <a16:creationId xmlns:a16="http://schemas.microsoft.com/office/drawing/2014/main" id="{DF447A74-1FE5-4748-AB54-BD36B39AF875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>
                <a:off x="2040398" y="5808136"/>
                <a:ext cx="216595" cy="1307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396C8C-5507-9449-AB55-EF4C1E36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7967" y="1797991"/>
              <a:ext cx="1029332" cy="10293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3180D1E-64C0-4743-A5EF-4E7DA5C2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4931" y="1797991"/>
              <a:ext cx="1029332" cy="102933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C0CE9A7-E67D-1147-8A32-2AE108CF9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963"/>
            <a:stretch/>
          </p:blipFill>
          <p:spPr>
            <a:xfrm>
              <a:off x="2697266" y="3126603"/>
              <a:ext cx="1044626" cy="106513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277EFD-59C6-834A-9D1D-8BA9B3F93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170"/>
            <a:stretch/>
          </p:blipFill>
          <p:spPr>
            <a:xfrm>
              <a:off x="4023996" y="3135126"/>
              <a:ext cx="1104121" cy="10651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B36836-10D8-B74F-930A-509D3C6AD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090" t="10537" r="35724" b="39"/>
            <a:stretch/>
          </p:blipFill>
          <p:spPr>
            <a:xfrm>
              <a:off x="4262232" y="4469036"/>
              <a:ext cx="594964" cy="65234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9B3C51-08FE-FF41-8143-62E88BAD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7929" y="5318129"/>
              <a:ext cx="2547788" cy="84926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AEB56E-C115-BC4F-B36B-62B59C401EFA}"/>
                </a:ext>
              </a:extLst>
            </p:cNvPr>
            <p:cNvSpPr txBox="1"/>
            <p:nvPr/>
          </p:nvSpPr>
          <p:spPr>
            <a:xfrm>
              <a:off x="1030925" y="163219"/>
              <a:ext cx="339580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Contrastive learning of salient features</a:t>
              </a:r>
            </a:p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713A96-CE1D-844B-BFAB-010C1FD386E2}"/>
                </a:ext>
              </a:extLst>
            </p:cNvPr>
            <p:cNvSpPr txBox="1"/>
            <p:nvPr/>
          </p:nvSpPr>
          <p:spPr>
            <a:xfrm>
              <a:off x="1463817" y="541125"/>
              <a:ext cx="122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Input data: Background (BG) and Salient (SL) images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0E84D0-D1D5-5E48-9ADD-4F4C49601827}"/>
                </a:ext>
              </a:extLst>
            </p:cNvPr>
            <p:cNvGrpSpPr/>
            <p:nvPr/>
          </p:nvGrpSpPr>
          <p:grpSpPr>
            <a:xfrm>
              <a:off x="245404" y="549542"/>
              <a:ext cx="1249236" cy="1248449"/>
              <a:chOff x="315742" y="563231"/>
              <a:chExt cx="1249236" cy="1248449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05F45FC-F69D-F544-BA5E-C9F6108D7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742" y="563231"/>
                <a:ext cx="1248449" cy="1248449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B9D8C4D-56F3-AB42-8669-741D8D390487}"/>
                  </a:ext>
                </a:extLst>
              </p:cNvPr>
              <p:cNvSpPr/>
              <p:nvPr/>
            </p:nvSpPr>
            <p:spPr>
              <a:xfrm>
                <a:off x="330199" y="571500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CFE7432-9A5A-EA45-B653-BFA2E38F3B3D}"/>
                  </a:ext>
                </a:extLst>
              </p:cNvPr>
              <p:cNvSpPr/>
              <p:nvPr/>
            </p:nvSpPr>
            <p:spPr>
              <a:xfrm>
                <a:off x="577849" y="568325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2E95BAF-9B79-E94E-A12D-128F9ABD1F15}"/>
                  </a:ext>
                </a:extLst>
              </p:cNvPr>
              <p:cNvSpPr/>
              <p:nvPr/>
            </p:nvSpPr>
            <p:spPr>
              <a:xfrm>
                <a:off x="1083161" y="568325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3CADD94-0044-CD44-8953-E547F7D73E05}"/>
                  </a:ext>
                </a:extLst>
              </p:cNvPr>
              <p:cNvSpPr/>
              <p:nvPr/>
            </p:nvSpPr>
            <p:spPr>
              <a:xfrm>
                <a:off x="1328059" y="820266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1EA44D1-743C-AB4F-A42E-B698FCD66B2C}"/>
                  </a:ext>
                </a:extLst>
              </p:cNvPr>
              <p:cNvSpPr/>
              <p:nvPr/>
            </p:nvSpPr>
            <p:spPr>
              <a:xfrm>
                <a:off x="1083268" y="1067040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EB4BDD6-D96F-F446-A766-20C231BB0845}"/>
                  </a:ext>
                </a:extLst>
              </p:cNvPr>
              <p:cNvSpPr/>
              <p:nvPr/>
            </p:nvSpPr>
            <p:spPr>
              <a:xfrm>
                <a:off x="822490" y="819569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559CF96-07E3-8943-A070-4BEA51A8E312}"/>
                  </a:ext>
                </a:extLst>
              </p:cNvPr>
              <p:cNvSpPr/>
              <p:nvPr/>
            </p:nvSpPr>
            <p:spPr>
              <a:xfrm>
                <a:off x="334755" y="819569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ACA8CD-D63A-7F4D-AFF8-056A77E938BB}"/>
                  </a:ext>
                </a:extLst>
              </p:cNvPr>
              <p:cNvSpPr/>
              <p:nvPr/>
            </p:nvSpPr>
            <p:spPr>
              <a:xfrm>
                <a:off x="573436" y="1064380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275B957-6C85-3D40-A7B3-FA5C1FD268AC}"/>
                  </a:ext>
                </a:extLst>
              </p:cNvPr>
              <p:cNvSpPr/>
              <p:nvPr/>
            </p:nvSpPr>
            <p:spPr>
              <a:xfrm>
                <a:off x="822490" y="1315408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13991AB-808B-AB46-9E18-4B17231E243C}"/>
                  </a:ext>
                </a:extLst>
              </p:cNvPr>
              <p:cNvSpPr/>
              <p:nvPr/>
            </p:nvSpPr>
            <p:spPr>
              <a:xfrm>
                <a:off x="1079183" y="1566496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8118D1C-AF2B-3044-951E-7E4E665521AA}"/>
                  </a:ext>
                </a:extLst>
              </p:cNvPr>
              <p:cNvSpPr/>
              <p:nvPr/>
            </p:nvSpPr>
            <p:spPr>
              <a:xfrm>
                <a:off x="584829" y="1569658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7465976-79C3-9945-B99F-7CEFDBE6CBEC}"/>
                  </a:ext>
                </a:extLst>
              </p:cNvPr>
              <p:cNvSpPr/>
              <p:nvPr/>
            </p:nvSpPr>
            <p:spPr>
              <a:xfrm>
                <a:off x="1328058" y="1319722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A2E7634-9043-254A-80F9-EE8D2439F333}"/>
                  </a:ext>
                </a:extLst>
              </p:cNvPr>
              <p:cNvSpPr/>
              <p:nvPr/>
            </p:nvSpPr>
            <p:spPr>
              <a:xfrm>
                <a:off x="334755" y="1315407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F80FAFE-9876-F040-81BF-6AEF89027B2E}"/>
                  </a:ext>
                </a:extLst>
              </p:cNvPr>
              <p:cNvSpPr/>
              <p:nvPr/>
            </p:nvSpPr>
            <p:spPr>
              <a:xfrm>
                <a:off x="824142" y="568325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04708FD-F2B7-4543-9EB8-5BE394C6C2E0}"/>
                  </a:ext>
                </a:extLst>
              </p:cNvPr>
              <p:cNvSpPr/>
              <p:nvPr/>
            </p:nvSpPr>
            <p:spPr>
              <a:xfrm>
                <a:off x="1075274" y="814127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6CBEB9F-88DF-284B-A33C-2BAE6765770B}"/>
                  </a:ext>
                </a:extLst>
              </p:cNvPr>
              <p:cNvSpPr/>
              <p:nvPr/>
            </p:nvSpPr>
            <p:spPr>
              <a:xfrm>
                <a:off x="1329240" y="573451"/>
                <a:ext cx="234951" cy="238125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A63924B-6432-3B4F-A387-72B17AFC835D}"/>
                  </a:ext>
                </a:extLst>
              </p:cNvPr>
              <p:cNvSpPr/>
              <p:nvPr/>
            </p:nvSpPr>
            <p:spPr>
              <a:xfrm>
                <a:off x="583926" y="822256"/>
                <a:ext cx="226166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711EA7C-3A3C-8949-BBBC-A805129874A2}"/>
                  </a:ext>
                </a:extLst>
              </p:cNvPr>
              <p:cNvSpPr/>
              <p:nvPr/>
            </p:nvSpPr>
            <p:spPr>
              <a:xfrm>
                <a:off x="337391" y="1068831"/>
                <a:ext cx="226166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EE7C09C-900F-8248-B28E-4D6429DA26E6}"/>
                  </a:ext>
                </a:extLst>
              </p:cNvPr>
              <p:cNvSpPr/>
              <p:nvPr/>
            </p:nvSpPr>
            <p:spPr>
              <a:xfrm>
                <a:off x="822191" y="1070558"/>
                <a:ext cx="243889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96F5437-56BF-5147-98BD-5CD833E3651B}"/>
                  </a:ext>
                </a:extLst>
              </p:cNvPr>
              <p:cNvSpPr/>
              <p:nvPr/>
            </p:nvSpPr>
            <p:spPr>
              <a:xfrm>
                <a:off x="1332450" y="1071930"/>
                <a:ext cx="226166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499F7D4-F01C-3F43-8346-F79AE9669475}"/>
                  </a:ext>
                </a:extLst>
              </p:cNvPr>
              <p:cNvSpPr/>
              <p:nvPr/>
            </p:nvSpPr>
            <p:spPr>
              <a:xfrm>
                <a:off x="1083161" y="1319722"/>
                <a:ext cx="226166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9B3F59E-6A02-2646-BED9-6F906D1DAC3F}"/>
                  </a:ext>
                </a:extLst>
              </p:cNvPr>
              <p:cNvSpPr/>
              <p:nvPr/>
            </p:nvSpPr>
            <p:spPr>
              <a:xfrm>
                <a:off x="585337" y="1319722"/>
                <a:ext cx="226166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51EB28F-0819-3647-A973-74C343E650B0}"/>
                  </a:ext>
                </a:extLst>
              </p:cNvPr>
              <p:cNvSpPr/>
              <p:nvPr/>
            </p:nvSpPr>
            <p:spPr>
              <a:xfrm>
                <a:off x="833742" y="1567140"/>
                <a:ext cx="226166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1A09EB-AD6B-9A47-85A2-BCE32E91C532}"/>
                  </a:ext>
                </a:extLst>
              </p:cNvPr>
              <p:cNvSpPr/>
              <p:nvPr/>
            </p:nvSpPr>
            <p:spPr>
              <a:xfrm>
                <a:off x="331540" y="1567140"/>
                <a:ext cx="238165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B5889D9-A9CC-244C-8EE0-C1D4B422C9F4}"/>
                  </a:ext>
                </a:extLst>
              </p:cNvPr>
              <p:cNvSpPr/>
              <p:nvPr/>
            </p:nvSpPr>
            <p:spPr>
              <a:xfrm>
                <a:off x="1326813" y="1573445"/>
                <a:ext cx="238165" cy="229222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D97344-977B-CC4D-B495-F11743F1254E}"/>
                </a:ext>
              </a:extLst>
            </p:cNvPr>
            <p:cNvSpPr/>
            <p:nvPr/>
          </p:nvSpPr>
          <p:spPr>
            <a:xfrm>
              <a:off x="1582066" y="1173054"/>
              <a:ext cx="163389" cy="165597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999317-AAB6-D143-B832-9017C656A2AE}"/>
                </a:ext>
              </a:extLst>
            </p:cNvPr>
            <p:cNvSpPr/>
            <p:nvPr/>
          </p:nvSpPr>
          <p:spPr>
            <a:xfrm>
              <a:off x="1587046" y="1515500"/>
              <a:ext cx="163389" cy="165597"/>
            </a:xfrm>
            <a:prstGeom prst="rect">
              <a:avLst/>
            </a:prstGeom>
            <a:solidFill>
              <a:srgbClr val="93C47D"/>
            </a:solidFill>
            <a:ln>
              <a:solidFill>
                <a:srgbClr val="93C4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9F8246-5E4E-E742-86EA-8BFA25017C33}"/>
                </a:ext>
              </a:extLst>
            </p:cNvPr>
            <p:cNvSpPr txBox="1"/>
            <p:nvPr/>
          </p:nvSpPr>
          <p:spPr>
            <a:xfrm>
              <a:off x="1797414" y="1098613"/>
              <a:ext cx="819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BG image (IMAGENET)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36AD63-D401-8448-BBCA-E19D4AC2B5E8}"/>
                </a:ext>
              </a:extLst>
            </p:cNvPr>
            <p:cNvSpPr txBox="1"/>
            <p:nvPr/>
          </p:nvSpPr>
          <p:spPr>
            <a:xfrm>
              <a:off x="1649692" y="1472228"/>
              <a:ext cx="1121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SL image (IMAGENET+MNIST)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89A8EE0-635E-0540-B038-86FBBD334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02" t="40415" r="19741" b="40631"/>
            <a:stretch/>
          </p:blipFill>
          <p:spPr>
            <a:xfrm>
              <a:off x="1315726" y="2172566"/>
              <a:ext cx="338386" cy="34940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7E35FE-B39B-B541-B32B-76EEB5175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02" t="40415" r="19741" b="40631"/>
            <a:stretch/>
          </p:blipFill>
          <p:spPr>
            <a:xfrm>
              <a:off x="1269331" y="3970309"/>
              <a:ext cx="338386" cy="349409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EF1CE2-42BD-2149-BDAE-8A4F59B2D0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1314" y="2800942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4A4EB0-7276-CD49-9AFD-3BCC0C5E54EC}"/>
                </a:ext>
              </a:extLst>
            </p:cNvPr>
            <p:cNvCxnSpPr>
              <a:cxnSpLocks/>
            </p:cNvCxnSpPr>
            <p:nvPr/>
          </p:nvCxnSpPr>
          <p:spPr>
            <a:xfrm rot="-2580000" flipH="1" flipV="1">
              <a:off x="2170475" y="3057269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F19BD86-F22B-174D-A9AB-2116A34F68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614" y="3407367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0DEFC5-F675-2F42-9AEC-B6B5EF0F4C0F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20573" y="2798282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6E3DE7-63BF-A342-98EF-97B10EE3F87F}"/>
                </a:ext>
              </a:extLst>
            </p:cNvPr>
            <p:cNvCxnSpPr>
              <a:cxnSpLocks/>
            </p:cNvCxnSpPr>
            <p:nvPr/>
          </p:nvCxnSpPr>
          <p:spPr>
            <a:xfrm rot="13260000" flipH="1" flipV="1">
              <a:off x="627166" y="3030070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32D680-39C3-684B-9CE1-D36D7FA38BD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06977" y="3414604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7AEC82C-6B83-954F-9D6E-3000B06FB414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1753573" y="3815697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8921C8E-E938-7B45-9171-7DB1F16784C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88823" y="2388738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0025C9-B1D5-974A-AE1B-77F5CB3597F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21441" y="4152687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14A519-3DD3-B64C-96A3-16F1537B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02" t="40415" r="19741" b="40631"/>
            <a:stretch/>
          </p:blipFill>
          <p:spPr>
            <a:xfrm>
              <a:off x="2091160" y="4757524"/>
              <a:ext cx="238896" cy="24667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CB7AE4B-9302-E041-A206-8718966C6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02" t="40415" r="19741" b="40631"/>
            <a:stretch/>
          </p:blipFill>
          <p:spPr>
            <a:xfrm>
              <a:off x="2094772" y="5839818"/>
              <a:ext cx="238896" cy="246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38C7473-1046-B444-AB4B-3BEE392AF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70" t="170" r="79712" b="80558"/>
            <a:stretch/>
          </p:blipFill>
          <p:spPr>
            <a:xfrm>
              <a:off x="543965" y="4745224"/>
              <a:ext cx="254000" cy="2508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E44B616-072F-B647-AF57-4F044FC58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70" t="170" r="79712" b="80558"/>
            <a:stretch/>
          </p:blipFill>
          <p:spPr>
            <a:xfrm>
              <a:off x="538404" y="5830410"/>
              <a:ext cx="254000" cy="25082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E28D72-5ABB-184D-A4D9-91291E5127C7}"/>
                </a:ext>
              </a:extLst>
            </p:cNvPr>
            <p:cNvSpPr txBox="1"/>
            <p:nvPr/>
          </p:nvSpPr>
          <p:spPr>
            <a:xfrm>
              <a:off x="1067841" y="4913667"/>
              <a:ext cx="802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BG images reconstructed using BG features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76F883-3F4D-EE4D-8239-96C5065BA778}"/>
                </a:ext>
              </a:extLst>
            </p:cNvPr>
            <p:cNvSpPr txBox="1"/>
            <p:nvPr/>
          </p:nvSpPr>
          <p:spPr>
            <a:xfrm>
              <a:off x="1028700" y="5524866"/>
              <a:ext cx="802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SL images reconstructed using BG + SL features 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CB77F13-3823-D04A-A7F1-E8AD8042AC5F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696366" y="5643564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D3277C-1B2A-954C-BE1A-AC0A961630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096" y="5250137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F3ECC75-23B5-3E49-8405-AE623694B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071" y="1881094"/>
              <a:ext cx="17240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2304BF-BDDD-FF4B-A655-4E738A6F1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086" y="4455191"/>
              <a:ext cx="17240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A41F942-86D7-E646-82B9-B57F2B03383A}"/>
                </a:ext>
              </a:extLst>
            </p:cNvPr>
            <p:cNvCxnSpPr>
              <a:cxnSpLocks/>
            </p:cNvCxnSpPr>
            <p:nvPr/>
          </p:nvCxnSpPr>
          <p:spPr>
            <a:xfrm rot="19020000" flipH="1" flipV="1">
              <a:off x="3459030" y="1488230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6695D2F-D302-9E44-AD90-69AE8AD3323E}"/>
                </a:ext>
              </a:extLst>
            </p:cNvPr>
            <p:cNvCxnSpPr>
              <a:cxnSpLocks/>
            </p:cNvCxnSpPr>
            <p:nvPr/>
          </p:nvCxnSpPr>
          <p:spPr>
            <a:xfrm rot="13260000" flipH="1" flipV="1">
              <a:off x="4148736" y="1484470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8C0641-08B9-8C41-92E2-6704338CB354}"/>
                </a:ext>
              </a:extLst>
            </p:cNvPr>
            <p:cNvSpPr txBox="1"/>
            <p:nvPr/>
          </p:nvSpPr>
          <p:spPr>
            <a:xfrm>
              <a:off x="4291127" y="1251367"/>
              <a:ext cx="877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Sample representation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30FF5B-54F1-9543-8F84-B38BD88E3C17}"/>
                </a:ext>
              </a:extLst>
            </p:cNvPr>
            <p:cNvSpPr txBox="1"/>
            <p:nvPr/>
          </p:nvSpPr>
          <p:spPr>
            <a:xfrm>
              <a:off x="2598642" y="1249669"/>
              <a:ext cx="877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Sample representation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03D2BF-4607-754D-9244-EBC16DB756D2}"/>
                </a:ext>
              </a:extLst>
            </p:cNvPr>
            <p:cNvSpPr txBox="1"/>
            <p:nvPr/>
          </p:nvSpPr>
          <p:spPr>
            <a:xfrm>
              <a:off x="2929598" y="2779536"/>
              <a:ext cx="8777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Axis 1 (</a:t>
              </a:r>
              <a:r>
                <a:rPr lang="en-US" sz="800" dirty="0" err="1"/>
                <a:t>a.u</a:t>
              </a:r>
              <a:r>
                <a:rPr lang="en-US" sz="800" dirty="0"/>
                <a:t>.)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197EA67-CFAC-6D48-9366-798B875CB863}"/>
                </a:ext>
              </a:extLst>
            </p:cNvPr>
            <p:cNvSpPr txBox="1"/>
            <p:nvPr/>
          </p:nvSpPr>
          <p:spPr>
            <a:xfrm>
              <a:off x="4130721" y="2767938"/>
              <a:ext cx="8777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Axis 1 (</a:t>
              </a:r>
              <a:r>
                <a:rPr lang="en-US" sz="800" dirty="0" err="1"/>
                <a:t>a.u</a:t>
              </a:r>
              <a:r>
                <a:rPr lang="en-US" sz="800" dirty="0"/>
                <a:t>.)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B3E994-6EC0-E340-ABCA-183DC225AE39}"/>
                </a:ext>
              </a:extLst>
            </p:cNvPr>
            <p:cNvSpPr txBox="1"/>
            <p:nvPr/>
          </p:nvSpPr>
          <p:spPr>
            <a:xfrm rot="16200000">
              <a:off x="3549954" y="2170694"/>
              <a:ext cx="8777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Axis 2 (</a:t>
              </a:r>
              <a:r>
                <a:rPr lang="en-US" sz="800" dirty="0" err="1"/>
                <a:t>a.u</a:t>
              </a:r>
              <a:r>
                <a:rPr lang="en-US" sz="800" dirty="0"/>
                <a:t>.)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54D364-C84D-444B-BFB9-B731888C39A1}"/>
                </a:ext>
              </a:extLst>
            </p:cNvPr>
            <p:cNvSpPr txBox="1"/>
            <p:nvPr/>
          </p:nvSpPr>
          <p:spPr>
            <a:xfrm rot="16200000">
              <a:off x="2297805" y="2115516"/>
              <a:ext cx="8777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Axis 2 (</a:t>
              </a:r>
              <a:r>
                <a:rPr lang="en-US" sz="800" dirty="0" err="1"/>
                <a:t>a.u</a:t>
              </a:r>
              <a:r>
                <a:rPr lang="en-US" sz="800" dirty="0"/>
                <a:t>.)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C3211D-AC81-0C48-8089-20350D854C8B}"/>
                </a:ext>
              </a:extLst>
            </p:cNvPr>
            <p:cNvSpPr txBox="1"/>
            <p:nvPr/>
          </p:nvSpPr>
          <p:spPr>
            <a:xfrm>
              <a:off x="4137181" y="1607790"/>
              <a:ext cx="8777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Salient space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189B72-17A3-9649-99BA-126F005AE38C}"/>
                </a:ext>
              </a:extLst>
            </p:cNvPr>
            <p:cNvSpPr txBox="1"/>
            <p:nvPr/>
          </p:nvSpPr>
          <p:spPr>
            <a:xfrm>
              <a:off x="2793319" y="1614287"/>
              <a:ext cx="10706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Background space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AD6A53-397C-BB4A-B86B-1DE7F689244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262694" y="3101071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EF80228-1AD5-8E44-8358-7AF979343A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485425" y="3105752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180E5C-E6D1-5F46-B0D2-D93054364DC6}"/>
                </a:ext>
              </a:extLst>
            </p:cNvPr>
            <p:cNvSpPr txBox="1"/>
            <p:nvPr/>
          </p:nvSpPr>
          <p:spPr>
            <a:xfrm>
              <a:off x="3496582" y="2962292"/>
              <a:ext cx="877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Dim. reduction (UMAP)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5E48C22-BE1A-9F43-9084-DF0AA8697620}"/>
                </a:ext>
              </a:extLst>
            </p:cNvPr>
            <p:cNvSpPr txBox="1"/>
            <p:nvPr/>
          </p:nvSpPr>
          <p:spPr>
            <a:xfrm>
              <a:off x="3387044" y="4223151"/>
              <a:ext cx="15433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GMM clustering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36E1A43-5215-204F-B86C-4958A7F4E58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06009" y="4332903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C35476D-D65E-AC4B-AAD1-AFB0786F5207}"/>
                </a:ext>
              </a:extLst>
            </p:cNvPr>
            <p:cNvCxnSpPr>
              <a:cxnSpLocks/>
            </p:cNvCxnSpPr>
            <p:nvPr/>
          </p:nvCxnSpPr>
          <p:spPr>
            <a:xfrm rot="-2580000" flipH="1" flipV="1">
              <a:off x="4420990" y="5241566"/>
              <a:ext cx="133588" cy="17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E0EEC9-D461-B942-8067-10F331EA5BD3}"/>
                </a:ext>
              </a:extLst>
            </p:cNvPr>
            <p:cNvSpPr txBox="1"/>
            <p:nvPr/>
          </p:nvSpPr>
          <p:spPr>
            <a:xfrm>
              <a:off x="2760094" y="4604822"/>
              <a:ext cx="1336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800" dirty="0"/>
                <a:t>Salient features learned from overlapping (BG+SL) images</a:t>
              </a:r>
            </a:p>
          </p:txBody>
        </p:sp>
      </p:grpSp>
      <p:sp>
        <p:nvSpPr>
          <p:cNvPr id="378" name="TextBox 377">
            <a:extLst>
              <a:ext uri="{FF2B5EF4-FFF2-40B4-BE49-F238E27FC236}">
                <a16:creationId xmlns:a16="http://schemas.microsoft.com/office/drawing/2014/main" id="{D98CC0FA-CEFB-C642-AC18-FCF776E45921}"/>
              </a:ext>
            </a:extLst>
          </p:cNvPr>
          <p:cNvSpPr txBox="1"/>
          <p:nvPr/>
        </p:nvSpPr>
        <p:spPr>
          <a:xfrm>
            <a:off x="3153787" y="5307209"/>
            <a:ext cx="15433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Cluster prototypes</a:t>
            </a:r>
          </a:p>
        </p:txBody>
      </p:sp>
    </p:spTree>
    <p:extLst>
      <p:ext uri="{BB962C8B-B14F-4D97-AF65-F5344CB8AC3E}">
        <p14:creationId xmlns:p14="http://schemas.microsoft.com/office/powerpoint/2010/main" val="295241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D7525B-662F-4A4E-8D24-B0CB81F33E6B}"/>
              </a:ext>
            </a:extLst>
          </p:cNvPr>
          <p:cNvSpPr/>
          <p:nvPr/>
        </p:nvSpPr>
        <p:spPr>
          <a:xfrm>
            <a:off x="190369" y="214208"/>
            <a:ext cx="6287797" cy="3108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892E-0FE5-1D4A-976E-B5312FDE7B0F}"/>
              </a:ext>
            </a:extLst>
          </p:cNvPr>
          <p:cNvCxnSpPr>
            <a:cxnSpLocks/>
          </p:cNvCxnSpPr>
          <p:nvPr/>
        </p:nvCxnSpPr>
        <p:spPr>
          <a:xfrm>
            <a:off x="182880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AB6BDA-5189-A648-95A2-71A288666385}"/>
              </a:ext>
            </a:extLst>
          </p:cNvPr>
          <p:cNvCxnSpPr>
            <a:cxnSpLocks/>
          </p:cNvCxnSpPr>
          <p:nvPr/>
        </p:nvCxnSpPr>
        <p:spPr>
          <a:xfrm>
            <a:off x="383246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654F0-2A85-9C4A-AD36-DD8D104427A3}"/>
              </a:ext>
            </a:extLst>
          </p:cNvPr>
          <p:cNvCxnSpPr>
            <a:cxnSpLocks/>
          </p:cNvCxnSpPr>
          <p:nvPr/>
        </p:nvCxnSpPr>
        <p:spPr>
          <a:xfrm>
            <a:off x="505493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4B4F85-85A0-2749-A458-00471262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4" t="20100" r="51128" b="46222"/>
          <a:stretch/>
        </p:blipFill>
        <p:spPr>
          <a:xfrm>
            <a:off x="3948758" y="907799"/>
            <a:ext cx="1048828" cy="7204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C903EE-71F3-384A-9129-0F88B3E44254}"/>
              </a:ext>
            </a:extLst>
          </p:cNvPr>
          <p:cNvGrpSpPr/>
          <p:nvPr/>
        </p:nvGrpSpPr>
        <p:grpSpPr>
          <a:xfrm>
            <a:off x="5205553" y="1627425"/>
            <a:ext cx="424433" cy="297601"/>
            <a:chOff x="2393908" y="5385821"/>
            <a:chExt cx="964384" cy="676200"/>
          </a:xfrm>
        </p:grpSpPr>
        <p:pic>
          <p:nvPicPr>
            <p:cNvPr id="8" name="Google Shape;164;p14">
              <a:extLst>
                <a:ext uri="{FF2B5EF4-FFF2-40B4-BE49-F238E27FC236}">
                  <a16:creationId xmlns:a16="http://schemas.microsoft.com/office/drawing/2014/main" id="{206D0783-6BBE-4D44-AFB9-FF98DC53A5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1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76;p14">
              <a:extLst>
                <a:ext uri="{FF2B5EF4-FFF2-40B4-BE49-F238E27FC236}">
                  <a16:creationId xmlns:a16="http://schemas.microsoft.com/office/drawing/2014/main" id="{6297CFE4-D9C2-F147-959A-5BE9548DC031}"/>
                </a:ext>
              </a:extLst>
            </p:cNvPr>
            <p:cNvSpPr/>
            <p:nvPr/>
          </p:nvSpPr>
          <p:spPr>
            <a:xfrm>
              <a:off x="2441930" y="5424970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52;p14">
            <a:extLst>
              <a:ext uri="{FF2B5EF4-FFF2-40B4-BE49-F238E27FC236}">
                <a16:creationId xmlns:a16="http://schemas.microsoft.com/office/drawing/2014/main" id="{FBAF4DC5-0DBB-EA49-BA85-3EF8C96FE7CD}"/>
              </a:ext>
            </a:extLst>
          </p:cNvPr>
          <p:cNvGrpSpPr/>
          <p:nvPr/>
        </p:nvGrpSpPr>
        <p:grpSpPr>
          <a:xfrm rot="5400000">
            <a:off x="5357833" y="1243408"/>
            <a:ext cx="104753" cy="459370"/>
            <a:chOff x="1332085" y="-1658091"/>
            <a:chExt cx="288303" cy="1295099"/>
          </a:xfrm>
        </p:grpSpPr>
        <p:sp>
          <p:nvSpPr>
            <p:cNvPr id="11" name="Google Shape;153;p14">
              <a:extLst>
                <a:ext uri="{FF2B5EF4-FFF2-40B4-BE49-F238E27FC236}">
                  <a16:creationId xmlns:a16="http://schemas.microsoft.com/office/drawing/2014/main" id="{816FDB25-8E8B-0348-AE82-4318DE8F5309}"/>
                </a:ext>
              </a:extLst>
            </p:cNvPr>
            <p:cNvSpPr/>
            <p:nvPr/>
          </p:nvSpPr>
          <p:spPr>
            <a:xfrm>
              <a:off x="1332088" y="-13202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14">
              <a:extLst>
                <a:ext uri="{FF2B5EF4-FFF2-40B4-BE49-F238E27FC236}">
                  <a16:creationId xmlns:a16="http://schemas.microsoft.com/office/drawing/2014/main" id="{B18AB89E-93F7-0642-A5BC-932C12D963B0}"/>
                </a:ext>
              </a:extLst>
            </p:cNvPr>
            <p:cNvSpPr/>
            <p:nvPr/>
          </p:nvSpPr>
          <p:spPr>
            <a:xfrm>
              <a:off x="1332088" y="-9824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14">
              <a:extLst>
                <a:ext uri="{FF2B5EF4-FFF2-40B4-BE49-F238E27FC236}">
                  <a16:creationId xmlns:a16="http://schemas.microsoft.com/office/drawing/2014/main" id="{14BD2323-CF68-EF40-9807-FB056FC0FA5C}"/>
                </a:ext>
              </a:extLst>
            </p:cNvPr>
            <p:cNvSpPr/>
            <p:nvPr/>
          </p:nvSpPr>
          <p:spPr>
            <a:xfrm>
              <a:off x="1332088" y="-644693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14">
              <a:extLst>
                <a:ext uri="{FF2B5EF4-FFF2-40B4-BE49-F238E27FC236}">
                  <a16:creationId xmlns:a16="http://schemas.microsoft.com/office/drawing/2014/main" id="{6507EFF4-21E1-F340-A8CA-632272348967}"/>
                </a:ext>
              </a:extLst>
            </p:cNvPr>
            <p:cNvSpPr/>
            <p:nvPr/>
          </p:nvSpPr>
          <p:spPr>
            <a:xfrm>
              <a:off x="1332085" y="-16580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7;p14">
            <a:extLst>
              <a:ext uri="{FF2B5EF4-FFF2-40B4-BE49-F238E27FC236}">
                <a16:creationId xmlns:a16="http://schemas.microsoft.com/office/drawing/2014/main" id="{EB2100FA-A167-2446-947B-8BE04B600016}"/>
              </a:ext>
            </a:extLst>
          </p:cNvPr>
          <p:cNvGrpSpPr/>
          <p:nvPr/>
        </p:nvGrpSpPr>
        <p:grpSpPr>
          <a:xfrm>
            <a:off x="5179266" y="1156282"/>
            <a:ext cx="222687" cy="108795"/>
            <a:chOff x="2808582" y="2174269"/>
            <a:chExt cx="521092" cy="247387"/>
          </a:xfrm>
        </p:grpSpPr>
        <p:sp>
          <p:nvSpPr>
            <p:cNvPr id="16" name="Google Shape;168;p14">
              <a:extLst>
                <a:ext uri="{FF2B5EF4-FFF2-40B4-BE49-F238E27FC236}">
                  <a16:creationId xmlns:a16="http://schemas.microsoft.com/office/drawing/2014/main" id="{101D7F28-A0AA-914D-8DF9-DD66ED7301B0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17" name="Google Shape;169;p14">
              <a:extLst>
                <a:ext uri="{FF2B5EF4-FFF2-40B4-BE49-F238E27FC236}">
                  <a16:creationId xmlns:a16="http://schemas.microsoft.com/office/drawing/2014/main" id="{BD215519-004F-9F40-A156-CA0BBB750BD1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18" name="Google Shape;175;p14">
            <a:extLst>
              <a:ext uri="{FF2B5EF4-FFF2-40B4-BE49-F238E27FC236}">
                <a16:creationId xmlns:a16="http://schemas.microsoft.com/office/drawing/2014/main" id="{AB29C8ED-EA76-0A4B-AAA6-1FB592B6E8D2}"/>
              </a:ext>
            </a:extLst>
          </p:cNvPr>
          <p:cNvGrpSpPr/>
          <p:nvPr/>
        </p:nvGrpSpPr>
        <p:grpSpPr>
          <a:xfrm>
            <a:off x="5418900" y="1165736"/>
            <a:ext cx="222251" cy="103132"/>
            <a:chOff x="3521727" y="1967165"/>
            <a:chExt cx="520072" cy="234510"/>
          </a:xfrm>
        </p:grpSpPr>
        <p:sp>
          <p:nvSpPr>
            <p:cNvPr id="19" name="Google Shape;176;p14">
              <a:extLst>
                <a:ext uri="{FF2B5EF4-FFF2-40B4-BE49-F238E27FC236}">
                  <a16:creationId xmlns:a16="http://schemas.microsoft.com/office/drawing/2014/main" id="{10AB5066-50E5-4243-A6EE-22B2A874C8DD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  <p:sp>
          <p:nvSpPr>
            <p:cNvPr id="20" name="Google Shape;177;p14">
              <a:extLst>
                <a:ext uri="{FF2B5EF4-FFF2-40B4-BE49-F238E27FC236}">
                  <a16:creationId xmlns:a16="http://schemas.microsoft.com/office/drawing/2014/main" id="{C2C2ABD5-75DF-BA43-B7EE-8F546FDD9C0A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</p:grpSp>
      <p:cxnSp>
        <p:nvCxnSpPr>
          <p:cNvPr id="21" name="Google Shape;221;p14">
            <a:extLst>
              <a:ext uri="{FF2B5EF4-FFF2-40B4-BE49-F238E27FC236}">
                <a16:creationId xmlns:a16="http://schemas.microsoft.com/office/drawing/2014/main" id="{D5ED9D38-564D-C940-8C49-CBDA6DCAA472}"/>
              </a:ext>
            </a:extLst>
          </p:cNvPr>
          <p:cNvCxnSpPr>
            <a:stCxn id="16" idx="0"/>
            <a:endCxn id="16" idx="0"/>
          </p:cNvCxnSpPr>
          <p:nvPr/>
        </p:nvCxnSpPr>
        <p:spPr>
          <a:xfrm>
            <a:off x="5230547" y="11562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36;p14">
            <a:extLst>
              <a:ext uri="{FF2B5EF4-FFF2-40B4-BE49-F238E27FC236}">
                <a16:creationId xmlns:a16="http://schemas.microsoft.com/office/drawing/2014/main" id="{6CAAA8CB-C8C6-B940-8E84-E3986A4B0DDF}"/>
              </a:ext>
            </a:extLst>
          </p:cNvPr>
          <p:cNvCxnSpPr>
            <a:stCxn id="16" idx="4"/>
            <a:endCxn id="13" idx="2"/>
          </p:cNvCxnSpPr>
          <p:nvPr/>
        </p:nvCxnSpPr>
        <p:spPr>
          <a:xfrm>
            <a:off x="5230420" y="1258663"/>
            <a:ext cx="64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7;p14">
            <a:extLst>
              <a:ext uri="{FF2B5EF4-FFF2-40B4-BE49-F238E27FC236}">
                <a16:creationId xmlns:a16="http://schemas.microsoft.com/office/drawing/2014/main" id="{848A37A8-F564-274D-8560-D94AD3A3124B}"/>
              </a:ext>
            </a:extLst>
          </p:cNvPr>
          <p:cNvCxnSpPr>
            <a:stCxn id="17" idx="4"/>
            <a:endCxn id="13" idx="2"/>
          </p:cNvCxnSpPr>
          <p:nvPr/>
        </p:nvCxnSpPr>
        <p:spPr>
          <a:xfrm flipH="1">
            <a:off x="5230484" y="1265078"/>
            <a:ext cx="120189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38;p14">
            <a:extLst>
              <a:ext uri="{FF2B5EF4-FFF2-40B4-BE49-F238E27FC236}">
                <a16:creationId xmlns:a16="http://schemas.microsoft.com/office/drawing/2014/main" id="{663232DF-3909-F645-9550-CAB6C4E408EA}"/>
              </a:ext>
            </a:extLst>
          </p:cNvPr>
          <p:cNvCxnSpPr>
            <a:stCxn id="16" idx="4"/>
            <a:endCxn id="12" idx="2"/>
          </p:cNvCxnSpPr>
          <p:nvPr/>
        </p:nvCxnSpPr>
        <p:spPr>
          <a:xfrm>
            <a:off x="5230420" y="1258663"/>
            <a:ext cx="119881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39;p14">
            <a:extLst>
              <a:ext uri="{FF2B5EF4-FFF2-40B4-BE49-F238E27FC236}">
                <a16:creationId xmlns:a16="http://schemas.microsoft.com/office/drawing/2014/main" id="{2BE52E61-D0C4-0B49-9BC3-69C3335D224D}"/>
              </a:ext>
            </a:extLst>
          </p:cNvPr>
          <p:cNvCxnSpPr>
            <a:stCxn id="16" idx="4"/>
            <a:endCxn id="11" idx="2"/>
          </p:cNvCxnSpPr>
          <p:nvPr/>
        </p:nvCxnSpPr>
        <p:spPr>
          <a:xfrm>
            <a:off x="5230420" y="1258663"/>
            <a:ext cx="239698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40;p14">
            <a:extLst>
              <a:ext uri="{FF2B5EF4-FFF2-40B4-BE49-F238E27FC236}">
                <a16:creationId xmlns:a16="http://schemas.microsoft.com/office/drawing/2014/main" id="{F25B2D15-C6ED-B845-A0CA-F1C1D2D4A665}"/>
              </a:ext>
            </a:extLst>
          </p:cNvPr>
          <p:cNvCxnSpPr>
            <a:stCxn id="16" idx="4"/>
            <a:endCxn id="14" idx="2"/>
          </p:cNvCxnSpPr>
          <p:nvPr/>
        </p:nvCxnSpPr>
        <p:spPr>
          <a:xfrm>
            <a:off x="5230420" y="1258663"/>
            <a:ext cx="359515" cy="162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41;p14">
            <a:extLst>
              <a:ext uri="{FF2B5EF4-FFF2-40B4-BE49-F238E27FC236}">
                <a16:creationId xmlns:a16="http://schemas.microsoft.com/office/drawing/2014/main" id="{2F0587AC-7B4C-C84A-9136-7562C3CE40C0}"/>
              </a:ext>
            </a:extLst>
          </p:cNvPr>
          <p:cNvCxnSpPr>
            <a:stCxn id="17" idx="4"/>
            <a:endCxn id="12" idx="2"/>
          </p:cNvCxnSpPr>
          <p:nvPr/>
        </p:nvCxnSpPr>
        <p:spPr>
          <a:xfrm flipH="1">
            <a:off x="5350301" y="1265078"/>
            <a:ext cx="372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42;p14">
            <a:extLst>
              <a:ext uri="{FF2B5EF4-FFF2-40B4-BE49-F238E27FC236}">
                <a16:creationId xmlns:a16="http://schemas.microsoft.com/office/drawing/2014/main" id="{9383027E-46A0-2D46-BD59-42AD9BC04E81}"/>
              </a:ext>
            </a:extLst>
          </p:cNvPr>
          <p:cNvCxnSpPr>
            <a:stCxn id="17" idx="4"/>
            <a:endCxn id="11" idx="2"/>
          </p:cNvCxnSpPr>
          <p:nvPr/>
        </p:nvCxnSpPr>
        <p:spPr>
          <a:xfrm>
            <a:off x="5350673" y="1265078"/>
            <a:ext cx="119445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43;p14">
            <a:extLst>
              <a:ext uri="{FF2B5EF4-FFF2-40B4-BE49-F238E27FC236}">
                <a16:creationId xmlns:a16="http://schemas.microsoft.com/office/drawing/2014/main" id="{F1E6900B-914E-5741-B04E-E52B014EF94D}"/>
              </a:ext>
            </a:extLst>
          </p:cNvPr>
          <p:cNvCxnSpPr>
            <a:stCxn id="17" idx="4"/>
            <a:endCxn id="14" idx="2"/>
          </p:cNvCxnSpPr>
          <p:nvPr/>
        </p:nvCxnSpPr>
        <p:spPr>
          <a:xfrm>
            <a:off x="5350673" y="1265078"/>
            <a:ext cx="239262" cy="1556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44;p14">
            <a:extLst>
              <a:ext uri="{FF2B5EF4-FFF2-40B4-BE49-F238E27FC236}">
                <a16:creationId xmlns:a16="http://schemas.microsoft.com/office/drawing/2014/main" id="{8B960DD8-40B9-8D47-A4C7-9C8E6CC25F0E}"/>
              </a:ext>
            </a:extLst>
          </p:cNvPr>
          <p:cNvCxnSpPr>
            <a:stCxn id="19" idx="4"/>
            <a:endCxn id="13" idx="2"/>
          </p:cNvCxnSpPr>
          <p:nvPr/>
        </p:nvCxnSpPr>
        <p:spPr>
          <a:xfrm flipH="1">
            <a:off x="5230484" y="1268116"/>
            <a:ext cx="239570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45;p14">
            <a:extLst>
              <a:ext uri="{FF2B5EF4-FFF2-40B4-BE49-F238E27FC236}">
                <a16:creationId xmlns:a16="http://schemas.microsoft.com/office/drawing/2014/main" id="{CEE6CBBD-3221-CA4A-83C9-D6AB1E7BDE42}"/>
              </a:ext>
            </a:extLst>
          </p:cNvPr>
          <p:cNvCxnSpPr>
            <a:stCxn id="19" idx="4"/>
            <a:endCxn id="12" idx="2"/>
          </p:cNvCxnSpPr>
          <p:nvPr/>
        </p:nvCxnSpPr>
        <p:spPr>
          <a:xfrm flipH="1">
            <a:off x="5350301" y="1268116"/>
            <a:ext cx="119753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46;p14">
            <a:extLst>
              <a:ext uri="{FF2B5EF4-FFF2-40B4-BE49-F238E27FC236}">
                <a16:creationId xmlns:a16="http://schemas.microsoft.com/office/drawing/2014/main" id="{86F02DD6-FB47-D147-85DE-B62B8EFB1D09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>
            <a:off x="5470054" y="1268116"/>
            <a:ext cx="64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47;p14">
            <a:extLst>
              <a:ext uri="{FF2B5EF4-FFF2-40B4-BE49-F238E27FC236}">
                <a16:creationId xmlns:a16="http://schemas.microsoft.com/office/drawing/2014/main" id="{651F4ACB-8D70-204E-96F6-664F8B9B2FD9}"/>
              </a:ext>
            </a:extLst>
          </p:cNvPr>
          <p:cNvCxnSpPr>
            <a:stCxn id="19" idx="4"/>
            <a:endCxn id="14" idx="2"/>
          </p:cNvCxnSpPr>
          <p:nvPr/>
        </p:nvCxnSpPr>
        <p:spPr>
          <a:xfrm>
            <a:off x="5470054" y="1268116"/>
            <a:ext cx="119881" cy="152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48;p14">
            <a:extLst>
              <a:ext uri="{FF2B5EF4-FFF2-40B4-BE49-F238E27FC236}">
                <a16:creationId xmlns:a16="http://schemas.microsoft.com/office/drawing/2014/main" id="{64C40915-4592-2D45-A4A1-4A03126EA2C0}"/>
              </a:ext>
            </a:extLst>
          </p:cNvPr>
          <p:cNvCxnSpPr>
            <a:stCxn id="20" idx="4"/>
            <a:endCxn id="13" idx="2"/>
          </p:cNvCxnSpPr>
          <p:nvPr/>
        </p:nvCxnSpPr>
        <p:spPr>
          <a:xfrm flipH="1">
            <a:off x="5230484" y="1268867"/>
            <a:ext cx="359387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49;p14">
            <a:extLst>
              <a:ext uri="{FF2B5EF4-FFF2-40B4-BE49-F238E27FC236}">
                <a16:creationId xmlns:a16="http://schemas.microsoft.com/office/drawing/2014/main" id="{56EE444B-8500-D540-87C6-FEDD672DF062}"/>
              </a:ext>
            </a:extLst>
          </p:cNvPr>
          <p:cNvCxnSpPr>
            <a:cxnSpLocks/>
            <a:stCxn id="20" idx="4"/>
            <a:endCxn id="12" idx="2"/>
          </p:cNvCxnSpPr>
          <p:nvPr/>
        </p:nvCxnSpPr>
        <p:spPr>
          <a:xfrm flipH="1">
            <a:off x="5350301" y="1268867"/>
            <a:ext cx="239570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50;p14">
            <a:extLst>
              <a:ext uri="{FF2B5EF4-FFF2-40B4-BE49-F238E27FC236}">
                <a16:creationId xmlns:a16="http://schemas.microsoft.com/office/drawing/2014/main" id="{4218BB15-84E0-3D4E-9078-8008C978E7B8}"/>
              </a:ext>
            </a:extLst>
          </p:cNvPr>
          <p:cNvCxnSpPr>
            <a:stCxn id="20" idx="4"/>
            <a:endCxn id="11" idx="2"/>
          </p:cNvCxnSpPr>
          <p:nvPr/>
        </p:nvCxnSpPr>
        <p:spPr>
          <a:xfrm flipH="1">
            <a:off x="5470118" y="1268867"/>
            <a:ext cx="119753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51;p14">
            <a:extLst>
              <a:ext uri="{FF2B5EF4-FFF2-40B4-BE49-F238E27FC236}">
                <a16:creationId xmlns:a16="http://schemas.microsoft.com/office/drawing/2014/main" id="{903DE80C-DECC-6749-9E50-5C2873B13D12}"/>
              </a:ext>
            </a:extLst>
          </p:cNvPr>
          <p:cNvCxnSpPr>
            <a:stCxn id="20" idx="4"/>
            <a:endCxn id="14" idx="2"/>
          </p:cNvCxnSpPr>
          <p:nvPr/>
        </p:nvCxnSpPr>
        <p:spPr>
          <a:xfrm>
            <a:off x="5589871" y="1268867"/>
            <a:ext cx="64" cy="151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52;p14">
            <a:extLst>
              <a:ext uri="{FF2B5EF4-FFF2-40B4-BE49-F238E27FC236}">
                <a16:creationId xmlns:a16="http://schemas.microsoft.com/office/drawing/2014/main" id="{BD7D401A-234F-6147-8939-4FD326049868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30484" y="1525468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53;p14">
            <a:extLst>
              <a:ext uri="{FF2B5EF4-FFF2-40B4-BE49-F238E27FC236}">
                <a16:creationId xmlns:a16="http://schemas.microsoft.com/office/drawing/2014/main" id="{2E0C2619-BD03-B34C-8632-B9743DE05A05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50301" y="1525468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54;p14">
            <a:extLst>
              <a:ext uri="{FF2B5EF4-FFF2-40B4-BE49-F238E27FC236}">
                <a16:creationId xmlns:a16="http://schemas.microsoft.com/office/drawing/2014/main" id="{BDF39625-EC1F-3E4C-809A-A037412E05F0}"/>
              </a:ext>
            </a:extLst>
          </p:cNvPr>
          <p:cNvCxnSpPr>
            <a:cxnSpLocks/>
            <a:stCxn id="11" idx="6"/>
          </p:cNvCxnSpPr>
          <p:nvPr/>
        </p:nvCxnSpPr>
        <p:spPr>
          <a:xfrm flipH="1">
            <a:off x="5394093" y="1525468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55;p14">
            <a:extLst>
              <a:ext uri="{FF2B5EF4-FFF2-40B4-BE49-F238E27FC236}">
                <a16:creationId xmlns:a16="http://schemas.microsoft.com/office/drawing/2014/main" id="{65821EFD-D3EC-AE40-905A-B53CE2801368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5394039" y="1525468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C3502E8-7B36-4F4E-AFFB-35874DA0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4" y="2694793"/>
            <a:ext cx="634655" cy="4578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64A473-CA48-4742-942D-FB4601F44D45}"/>
              </a:ext>
            </a:extLst>
          </p:cNvPr>
          <p:cNvSpPr txBox="1"/>
          <p:nvPr/>
        </p:nvSpPr>
        <p:spPr>
          <a:xfrm>
            <a:off x="331548" y="271049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Preprocessing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33B32A-EAD2-C64B-A0EB-1DB4FC76A8DA}"/>
              </a:ext>
            </a:extLst>
          </p:cNvPr>
          <p:cNvSpPr txBox="1"/>
          <p:nvPr/>
        </p:nvSpPr>
        <p:spPr>
          <a:xfrm>
            <a:off x="2013757" y="277048"/>
            <a:ext cx="18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Contrastive autoencoding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F62306-46B2-9943-9355-5F4243D0125F}"/>
              </a:ext>
            </a:extLst>
          </p:cNvPr>
          <p:cNvSpPr txBox="1"/>
          <p:nvPr/>
        </p:nvSpPr>
        <p:spPr>
          <a:xfrm>
            <a:off x="3990766" y="281945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RSA 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0F00BE-0EE2-FB4D-8E8E-20F2A7403977}"/>
              </a:ext>
            </a:extLst>
          </p:cNvPr>
          <p:cNvSpPr txBox="1"/>
          <p:nvPr/>
        </p:nvSpPr>
        <p:spPr>
          <a:xfrm>
            <a:off x="5204493" y="223762"/>
            <a:ext cx="126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Neuroanatomical</a:t>
            </a:r>
          </a:p>
          <a:p>
            <a:pPr algn="ctr"/>
            <a:r>
              <a:rPr lang="en-US" sz="1200" dirty="0"/>
              <a:t>Analyses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CBDA9CE-11D6-2B45-B533-03066BF9C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31" y="716358"/>
            <a:ext cx="508962" cy="3576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C464E68-26B2-A640-A77B-3D1BBBB0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7" y="1233364"/>
            <a:ext cx="502336" cy="3488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AD2E72-D815-2241-B9A4-0A6B5D6BC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064"/>
          <a:stretch/>
        </p:blipFill>
        <p:spPr>
          <a:xfrm>
            <a:off x="3949237" y="2658892"/>
            <a:ext cx="1088648" cy="2648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97D21DC-45B9-EB47-97DE-D810C20BC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103" y="1891715"/>
            <a:ext cx="425094" cy="3407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63D109A-8875-144C-A4A9-55B117345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596" y="1906359"/>
            <a:ext cx="425095" cy="329557"/>
          </a:xfrm>
          <a:prstGeom prst="rect">
            <a:avLst/>
          </a:prstGeom>
        </p:spPr>
      </p:pic>
      <p:sp>
        <p:nvSpPr>
          <p:cNvPr id="55" name="Google Shape;158;p14">
            <a:extLst>
              <a:ext uri="{FF2B5EF4-FFF2-40B4-BE49-F238E27FC236}">
                <a16:creationId xmlns:a16="http://schemas.microsoft.com/office/drawing/2014/main" id="{67BE5401-BA8A-8B4C-A5C7-B55024AB6385}"/>
              </a:ext>
            </a:extLst>
          </p:cNvPr>
          <p:cNvSpPr txBox="1"/>
          <p:nvPr/>
        </p:nvSpPr>
        <p:spPr>
          <a:xfrm>
            <a:off x="855646" y="673725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T1w image in native space</a:t>
            </a:r>
            <a:endParaRPr sz="800" dirty="0"/>
          </a:p>
        </p:txBody>
      </p:sp>
      <p:sp>
        <p:nvSpPr>
          <p:cNvPr id="56" name="Google Shape;158;p14">
            <a:extLst>
              <a:ext uri="{FF2B5EF4-FFF2-40B4-BE49-F238E27FC236}">
                <a16:creationId xmlns:a16="http://schemas.microsoft.com/office/drawing/2014/main" id="{6D03A20F-62CC-E341-934E-9FE2CE004DC4}"/>
              </a:ext>
            </a:extLst>
          </p:cNvPr>
          <p:cNvSpPr txBox="1"/>
          <p:nvPr/>
        </p:nvSpPr>
        <p:spPr>
          <a:xfrm>
            <a:off x="862467" y="1222213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 segmentation</a:t>
            </a:r>
            <a:endParaRPr sz="800" dirty="0"/>
          </a:p>
        </p:txBody>
      </p:sp>
      <p:sp>
        <p:nvSpPr>
          <p:cNvPr id="57" name="Google Shape;158;p14">
            <a:extLst>
              <a:ext uri="{FF2B5EF4-FFF2-40B4-BE49-F238E27FC236}">
                <a16:creationId xmlns:a16="http://schemas.microsoft.com/office/drawing/2014/main" id="{6047CEE9-2BD6-FA42-BE7C-2EDE9E8D8709}"/>
              </a:ext>
            </a:extLst>
          </p:cNvPr>
          <p:cNvSpPr txBox="1"/>
          <p:nvPr/>
        </p:nvSpPr>
        <p:spPr>
          <a:xfrm>
            <a:off x="1010152" y="1648720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White Matter</a:t>
            </a:r>
            <a:endParaRPr sz="800" dirty="0"/>
          </a:p>
        </p:txBody>
      </p:sp>
      <p:sp>
        <p:nvSpPr>
          <p:cNvPr id="58" name="Google Shape;158;p14">
            <a:extLst>
              <a:ext uri="{FF2B5EF4-FFF2-40B4-BE49-F238E27FC236}">
                <a16:creationId xmlns:a16="http://schemas.microsoft.com/office/drawing/2014/main" id="{DECCFC9E-74B1-C94A-B2AF-B1EAE1F9BBB6}"/>
              </a:ext>
            </a:extLst>
          </p:cNvPr>
          <p:cNvSpPr txBox="1"/>
          <p:nvPr/>
        </p:nvSpPr>
        <p:spPr>
          <a:xfrm>
            <a:off x="171943" y="1648506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Gray Matter</a:t>
            </a:r>
            <a:endParaRPr sz="800" dirty="0"/>
          </a:p>
        </p:txBody>
      </p:sp>
      <p:sp>
        <p:nvSpPr>
          <p:cNvPr id="59" name="Google Shape;158;p14">
            <a:extLst>
              <a:ext uri="{FF2B5EF4-FFF2-40B4-BE49-F238E27FC236}">
                <a16:creationId xmlns:a16="http://schemas.microsoft.com/office/drawing/2014/main" id="{D6C5047A-980C-044E-9C9E-7B2DB7ECB0A2}"/>
              </a:ext>
            </a:extLst>
          </p:cNvPr>
          <p:cNvSpPr txBox="1"/>
          <p:nvPr/>
        </p:nvSpPr>
        <p:spPr>
          <a:xfrm>
            <a:off x="583720" y="1897392"/>
            <a:ext cx="8985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+</a:t>
            </a:r>
            <a:endParaRPr sz="1000" dirty="0"/>
          </a:p>
        </p:txBody>
      </p:sp>
      <p:sp>
        <p:nvSpPr>
          <p:cNvPr id="60" name="Google Shape;158;p14">
            <a:extLst>
              <a:ext uri="{FF2B5EF4-FFF2-40B4-BE49-F238E27FC236}">
                <a16:creationId xmlns:a16="http://schemas.microsoft.com/office/drawing/2014/main" id="{36F9CA10-A8C4-FD48-98C2-72F9CB7643AB}"/>
              </a:ext>
            </a:extLst>
          </p:cNvPr>
          <p:cNvSpPr txBox="1"/>
          <p:nvPr/>
        </p:nvSpPr>
        <p:spPr>
          <a:xfrm>
            <a:off x="880654" y="2282229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Brain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</a:t>
            </a:r>
          </a:p>
        </p:txBody>
      </p:sp>
      <p:sp>
        <p:nvSpPr>
          <p:cNvPr id="61" name="Google Shape;158;p14">
            <a:extLst>
              <a:ext uri="{FF2B5EF4-FFF2-40B4-BE49-F238E27FC236}">
                <a16:creationId xmlns:a16="http://schemas.microsoft.com/office/drawing/2014/main" id="{0EE1F964-B986-884F-8C58-2AD555FAE18C}"/>
              </a:ext>
            </a:extLst>
          </p:cNvPr>
          <p:cNvSpPr txBox="1"/>
          <p:nvPr/>
        </p:nvSpPr>
        <p:spPr>
          <a:xfrm>
            <a:off x="160450" y="2645993"/>
            <a:ext cx="85279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/>
              <a:t>Subject’s brain in Native space</a:t>
            </a:r>
          </a:p>
          <a:p>
            <a:pPr algn="ctr"/>
            <a:r>
              <a:rPr lang="en-US" sz="800" dirty="0"/>
              <a:t>(3D Volumetric view)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A40FDC-AAE3-1842-852A-E738E68C6DA5}"/>
              </a:ext>
            </a:extLst>
          </p:cNvPr>
          <p:cNvGrpSpPr/>
          <p:nvPr/>
        </p:nvGrpSpPr>
        <p:grpSpPr>
          <a:xfrm>
            <a:off x="4286760" y="631434"/>
            <a:ext cx="424433" cy="297601"/>
            <a:chOff x="2393908" y="5385820"/>
            <a:chExt cx="964384" cy="676200"/>
          </a:xfrm>
        </p:grpSpPr>
        <p:pic>
          <p:nvPicPr>
            <p:cNvPr id="63" name="Google Shape;164;p14">
              <a:extLst>
                <a:ext uri="{FF2B5EF4-FFF2-40B4-BE49-F238E27FC236}">
                  <a16:creationId xmlns:a16="http://schemas.microsoft.com/office/drawing/2014/main" id="{1D0C185D-A547-E248-868D-DAFB24BCB85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276;p14">
              <a:extLst>
                <a:ext uri="{FF2B5EF4-FFF2-40B4-BE49-F238E27FC236}">
                  <a16:creationId xmlns:a16="http://schemas.microsoft.com/office/drawing/2014/main" id="{9850411B-3879-6140-A5E4-BB2A9ADABC81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" name="Google Shape;158;p14">
            <a:extLst>
              <a:ext uri="{FF2B5EF4-FFF2-40B4-BE49-F238E27FC236}">
                <a16:creationId xmlns:a16="http://schemas.microsoft.com/office/drawing/2014/main" id="{15035E6C-8F7B-1048-93DC-03C8972A69B3}"/>
              </a:ext>
            </a:extLst>
          </p:cNvPr>
          <p:cNvSpPr txBox="1"/>
          <p:nvPr/>
        </p:nvSpPr>
        <p:spPr>
          <a:xfrm>
            <a:off x="3764828" y="496205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data input (N=470)</a:t>
            </a:r>
            <a:endParaRPr sz="600" dirty="0"/>
          </a:p>
        </p:txBody>
      </p:sp>
      <p:sp>
        <p:nvSpPr>
          <p:cNvPr id="66" name="Google Shape;158;p14">
            <a:extLst>
              <a:ext uri="{FF2B5EF4-FFF2-40B4-BE49-F238E27FC236}">
                <a16:creationId xmlns:a16="http://schemas.microsoft.com/office/drawing/2014/main" id="{EBE56A48-93A3-734A-BFDF-C45A3C66F5FA}"/>
              </a:ext>
            </a:extLst>
          </p:cNvPr>
          <p:cNvSpPr txBox="1"/>
          <p:nvPr/>
        </p:nvSpPr>
        <p:spPr>
          <a:xfrm>
            <a:off x="4020860" y="1580422"/>
            <a:ext cx="97672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Extract subject similarity </a:t>
            </a:r>
            <a:endParaRPr sz="6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2EC9333-D920-6441-A0F4-4DF16A672078}"/>
              </a:ext>
            </a:extLst>
          </p:cNvPr>
          <p:cNvGrpSpPr/>
          <p:nvPr/>
        </p:nvGrpSpPr>
        <p:grpSpPr>
          <a:xfrm>
            <a:off x="4483678" y="1736391"/>
            <a:ext cx="476242" cy="543370"/>
            <a:chOff x="4473256" y="1836493"/>
            <a:chExt cx="476242" cy="54337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E7D048D-5AE4-4244-86DB-99CB27C99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2606" y="2024216"/>
              <a:ext cx="317542" cy="355647"/>
            </a:xfrm>
            <a:prstGeom prst="rect">
              <a:avLst/>
            </a:prstGeom>
          </p:spPr>
        </p:pic>
        <p:sp>
          <p:nvSpPr>
            <p:cNvPr id="69" name="Google Shape;158;p14">
              <a:extLst>
                <a:ext uri="{FF2B5EF4-FFF2-40B4-BE49-F238E27FC236}">
                  <a16:creationId xmlns:a16="http://schemas.microsoft.com/office/drawing/2014/main" id="{3251DAF8-0E1D-CD43-8333-9850F3877FCA}"/>
                </a:ext>
              </a:extLst>
            </p:cNvPr>
            <p:cNvSpPr txBox="1"/>
            <p:nvPr/>
          </p:nvSpPr>
          <p:spPr>
            <a:xfrm>
              <a:off x="4473256" y="1836493"/>
              <a:ext cx="476242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SL space</a:t>
              </a:r>
              <a:endParaRPr sz="600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48E80B-1908-7349-A2A5-3FFC355FF62F}"/>
              </a:ext>
            </a:extLst>
          </p:cNvPr>
          <p:cNvGrpSpPr/>
          <p:nvPr/>
        </p:nvGrpSpPr>
        <p:grpSpPr>
          <a:xfrm>
            <a:off x="3984942" y="1721172"/>
            <a:ext cx="466287" cy="555755"/>
            <a:chOff x="3975765" y="1792831"/>
            <a:chExt cx="466287" cy="5557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C4325C9-9766-D545-AC59-28EF86BAA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47627" y="1985901"/>
              <a:ext cx="323826" cy="362685"/>
            </a:xfrm>
            <a:prstGeom prst="rect">
              <a:avLst/>
            </a:prstGeom>
          </p:spPr>
        </p:pic>
        <p:sp>
          <p:nvSpPr>
            <p:cNvPr id="72" name="Google Shape;158;p14">
              <a:extLst>
                <a:ext uri="{FF2B5EF4-FFF2-40B4-BE49-F238E27FC236}">
                  <a16:creationId xmlns:a16="http://schemas.microsoft.com/office/drawing/2014/main" id="{AD24D1FE-FD94-3546-A859-1CA37CB36885}"/>
                </a:ext>
              </a:extLst>
            </p:cNvPr>
            <p:cNvSpPr txBox="1"/>
            <p:nvPr/>
          </p:nvSpPr>
          <p:spPr>
            <a:xfrm>
              <a:off x="3975765" y="1792831"/>
              <a:ext cx="466287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BG space</a:t>
              </a:r>
              <a:endParaRPr sz="600" dirty="0"/>
            </a:p>
          </p:txBody>
        </p: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C4B1CC64-FB53-5B4D-B177-EEE98C2546E8}"/>
              </a:ext>
            </a:extLst>
          </p:cNvPr>
          <p:cNvSpPr/>
          <p:nvPr/>
        </p:nvSpPr>
        <p:spPr>
          <a:xfrm>
            <a:off x="3945875" y="1578591"/>
            <a:ext cx="106428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E30B87AE-79A3-B546-8AAC-0FFF4CC920FE}"/>
              </a:ext>
            </a:extLst>
          </p:cNvPr>
          <p:cNvSpPr/>
          <p:nvPr/>
        </p:nvSpPr>
        <p:spPr>
          <a:xfrm flipH="1">
            <a:off x="4877127" y="1578591"/>
            <a:ext cx="110622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158;p14">
            <a:extLst>
              <a:ext uri="{FF2B5EF4-FFF2-40B4-BE49-F238E27FC236}">
                <a16:creationId xmlns:a16="http://schemas.microsoft.com/office/drawing/2014/main" id="{A1B1ADFC-F3A2-F14C-9FA5-D7CFA364B985}"/>
              </a:ext>
            </a:extLst>
          </p:cNvPr>
          <p:cNvSpPr txBox="1"/>
          <p:nvPr/>
        </p:nvSpPr>
        <p:spPr>
          <a:xfrm>
            <a:off x="4062933" y="2196205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6" name="Google Shape;158;p14">
            <a:extLst>
              <a:ext uri="{FF2B5EF4-FFF2-40B4-BE49-F238E27FC236}">
                <a16:creationId xmlns:a16="http://schemas.microsoft.com/office/drawing/2014/main" id="{A514A418-4B1F-4F4D-BB50-6476FE8EF16D}"/>
              </a:ext>
            </a:extLst>
          </p:cNvPr>
          <p:cNvSpPr txBox="1"/>
          <p:nvPr/>
        </p:nvSpPr>
        <p:spPr>
          <a:xfrm rot="16200000">
            <a:off x="4251572" y="1970726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7" name="Google Shape;158;p14">
            <a:extLst>
              <a:ext uri="{FF2B5EF4-FFF2-40B4-BE49-F238E27FC236}">
                <a16:creationId xmlns:a16="http://schemas.microsoft.com/office/drawing/2014/main" id="{CBD4874C-3D8D-4647-A19E-4305E58EDD1E}"/>
              </a:ext>
            </a:extLst>
          </p:cNvPr>
          <p:cNvSpPr txBox="1"/>
          <p:nvPr/>
        </p:nvSpPr>
        <p:spPr>
          <a:xfrm rot="16200000">
            <a:off x="4376047" y="1978851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8" name="Google Shape;158;p14">
            <a:extLst>
              <a:ext uri="{FF2B5EF4-FFF2-40B4-BE49-F238E27FC236}">
                <a16:creationId xmlns:a16="http://schemas.microsoft.com/office/drawing/2014/main" id="{A44CDADA-507D-0F47-952B-83C52A797200}"/>
              </a:ext>
            </a:extLst>
          </p:cNvPr>
          <p:cNvSpPr txBox="1"/>
          <p:nvPr/>
        </p:nvSpPr>
        <p:spPr>
          <a:xfrm>
            <a:off x="4577164" y="2189395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667FFD-E3F9-ED4D-8D08-6119932C6F3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158089" y="246787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451246-9AB7-BB43-ABFC-94DDD9CA44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64935" y="247569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158;p14">
            <a:extLst>
              <a:ext uri="{FF2B5EF4-FFF2-40B4-BE49-F238E27FC236}">
                <a16:creationId xmlns:a16="http://schemas.microsoft.com/office/drawing/2014/main" id="{6D075BFB-B04C-3247-AB89-3F0D424F7A9D}"/>
              </a:ext>
            </a:extLst>
          </p:cNvPr>
          <p:cNvSpPr txBox="1"/>
          <p:nvPr/>
        </p:nvSpPr>
        <p:spPr>
          <a:xfrm>
            <a:off x="4175881" y="2450656"/>
            <a:ext cx="640664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RSA models </a:t>
            </a:r>
            <a:endParaRPr sz="60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C4EDE28-7B24-3447-9364-C8B8AD25DC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011"/>
          <a:stretch/>
        </p:blipFill>
        <p:spPr>
          <a:xfrm>
            <a:off x="3945875" y="2954129"/>
            <a:ext cx="1088648" cy="25472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12333C5-D73D-804B-BD3D-DBCB50858BB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70018" y="223610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152;p14">
            <a:extLst>
              <a:ext uri="{FF2B5EF4-FFF2-40B4-BE49-F238E27FC236}">
                <a16:creationId xmlns:a16="http://schemas.microsoft.com/office/drawing/2014/main" id="{C27DA335-4FC2-064A-93E6-D83669F67372}"/>
              </a:ext>
            </a:extLst>
          </p:cNvPr>
          <p:cNvGrpSpPr/>
          <p:nvPr/>
        </p:nvGrpSpPr>
        <p:grpSpPr>
          <a:xfrm rot="5400000">
            <a:off x="6022713" y="1237465"/>
            <a:ext cx="104754" cy="459370"/>
            <a:chOff x="1332083" y="-1658092"/>
            <a:chExt cx="288307" cy="1295099"/>
          </a:xfrm>
        </p:grpSpPr>
        <p:sp>
          <p:nvSpPr>
            <p:cNvPr id="85" name="Google Shape;153;p14">
              <a:extLst>
                <a:ext uri="{FF2B5EF4-FFF2-40B4-BE49-F238E27FC236}">
                  <a16:creationId xmlns:a16="http://schemas.microsoft.com/office/drawing/2014/main" id="{F98A2693-1EA9-DA4B-A323-CB8325645C20}"/>
                </a:ext>
              </a:extLst>
            </p:cNvPr>
            <p:cNvSpPr/>
            <p:nvPr/>
          </p:nvSpPr>
          <p:spPr>
            <a:xfrm>
              <a:off x="1332090" y="-13202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;p14">
              <a:extLst>
                <a:ext uri="{FF2B5EF4-FFF2-40B4-BE49-F238E27FC236}">
                  <a16:creationId xmlns:a16="http://schemas.microsoft.com/office/drawing/2014/main" id="{E9A89EA7-569C-3C44-B1BA-1E65DB335696}"/>
                </a:ext>
              </a:extLst>
            </p:cNvPr>
            <p:cNvSpPr/>
            <p:nvPr/>
          </p:nvSpPr>
          <p:spPr>
            <a:xfrm>
              <a:off x="1332089" y="-982496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5;p14">
              <a:extLst>
                <a:ext uri="{FF2B5EF4-FFF2-40B4-BE49-F238E27FC236}">
                  <a16:creationId xmlns:a16="http://schemas.microsoft.com/office/drawing/2014/main" id="{3FE7A28E-59C9-6D4F-BC34-A536ADF3FF8C}"/>
                </a:ext>
              </a:extLst>
            </p:cNvPr>
            <p:cNvSpPr/>
            <p:nvPr/>
          </p:nvSpPr>
          <p:spPr>
            <a:xfrm>
              <a:off x="1332086" y="-644694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;p14">
              <a:extLst>
                <a:ext uri="{FF2B5EF4-FFF2-40B4-BE49-F238E27FC236}">
                  <a16:creationId xmlns:a16="http://schemas.microsoft.com/office/drawing/2014/main" id="{D1631EDF-0BC4-5E4B-A5B7-9F4B58120792}"/>
                </a:ext>
              </a:extLst>
            </p:cNvPr>
            <p:cNvSpPr/>
            <p:nvPr/>
          </p:nvSpPr>
          <p:spPr>
            <a:xfrm>
              <a:off x="1332083" y="-16580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167;p14">
            <a:extLst>
              <a:ext uri="{FF2B5EF4-FFF2-40B4-BE49-F238E27FC236}">
                <a16:creationId xmlns:a16="http://schemas.microsoft.com/office/drawing/2014/main" id="{E929A2F6-2F49-F54E-8463-14C0F8E0CC99}"/>
              </a:ext>
            </a:extLst>
          </p:cNvPr>
          <p:cNvGrpSpPr/>
          <p:nvPr/>
        </p:nvGrpSpPr>
        <p:grpSpPr>
          <a:xfrm>
            <a:off x="5844145" y="1150341"/>
            <a:ext cx="222687" cy="108795"/>
            <a:chOff x="2808582" y="2174269"/>
            <a:chExt cx="521092" cy="247387"/>
          </a:xfrm>
        </p:grpSpPr>
        <p:sp>
          <p:nvSpPr>
            <p:cNvPr id="90" name="Google Shape;168;p14">
              <a:extLst>
                <a:ext uri="{FF2B5EF4-FFF2-40B4-BE49-F238E27FC236}">
                  <a16:creationId xmlns:a16="http://schemas.microsoft.com/office/drawing/2014/main" id="{D2359C25-3B22-864F-9EE3-0D3551BCB7DE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91" name="Google Shape;169;p14">
              <a:extLst>
                <a:ext uri="{FF2B5EF4-FFF2-40B4-BE49-F238E27FC236}">
                  <a16:creationId xmlns:a16="http://schemas.microsoft.com/office/drawing/2014/main" id="{4020EB7C-93CD-664F-A716-142ACE9EF085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92" name="Google Shape;175;p14">
            <a:extLst>
              <a:ext uri="{FF2B5EF4-FFF2-40B4-BE49-F238E27FC236}">
                <a16:creationId xmlns:a16="http://schemas.microsoft.com/office/drawing/2014/main" id="{76AC34C7-D3C5-F04E-9BE1-B79186D7F518}"/>
              </a:ext>
            </a:extLst>
          </p:cNvPr>
          <p:cNvGrpSpPr/>
          <p:nvPr/>
        </p:nvGrpSpPr>
        <p:grpSpPr>
          <a:xfrm>
            <a:off x="6083779" y="1159795"/>
            <a:ext cx="222251" cy="103132"/>
            <a:chOff x="3521727" y="1967165"/>
            <a:chExt cx="520072" cy="234510"/>
          </a:xfrm>
        </p:grpSpPr>
        <p:sp>
          <p:nvSpPr>
            <p:cNvPr id="93" name="Google Shape;176;p14">
              <a:extLst>
                <a:ext uri="{FF2B5EF4-FFF2-40B4-BE49-F238E27FC236}">
                  <a16:creationId xmlns:a16="http://schemas.microsoft.com/office/drawing/2014/main" id="{C0512873-7F32-2D45-8510-B542C2413C6A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  <p:sp>
          <p:nvSpPr>
            <p:cNvPr id="94" name="Google Shape;177;p14">
              <a:extLst>
                <a:ext uri="{FF2B5EF4-FFF2-40B4-BE49-F238E27FC236}">
                  <a16:creationId xmlns:a16="http://schemas.microsoft.com/office/drawing/2014/main" id="{F2C2621E-8ED6-AA41-96C6-1525D5B6A5A0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</p:grpSp>
      <p:cxnSp>
        <p:nvCxnSpPr>
          <p:cNvPr id="95" name="Google Shape;221;p14">
            <a:extLst>
              <a:ext uri="{FF2B5EF4-FFF2-40B4-BE49-F238E27FC236}">
                <a16:creationId xmlns:a16="http://schemas.microsoft.com/office/drawing/2014/main" id="{92D72470-E6E3-3449-9BA4-B7ABC5DBF368}"/>
              </a:ext>
            </a:extLst>
          </p:cNvPr>
          <p:cNvCxnSpPr>
            <a:stCxn id="90" idx="0"/>
            <a:endCxn id="90" idx="0"/>
          </p:cNvCxnSpPr>
          <p:nvPr/>
        </p:nvCxnSpPr>
        <p:spPr>
          <a:xfrm>
            <a:off x="5895426" y="1150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236;p14">
            <a:extLst>
              <a:ext uri="{FF2B5EF4-FFF2-40B4-BE49-F238E27FC236}">
                <a16:creationId xmlns:a16="http://schemas.microsoft.com/office/drawing/2014/main" id="{B27E0A12-4D32-A842-8206-987F9017D8C8}"/>
              </a:ext>
            </a:extLst>
          </p:cNvPr>
          <p:cNvCxnSpPr>
            <a:stCxn id="90" idx="4"/>
            <a:endCxn id="87" idx="2"/>
          </p:cNvCxnSpPr>
          <p:nvPr/>
        </p:nvCxnSpPr>
        <p:spPr>
          <a:xfrm>
            <a:off x="5895299" y="1252722"/>
            <a:ext cx="65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237;p14">
            <a:extLst>
              <a:ext uri="{FF2B5EF4-FFF2-40B4-BE49-F238E27FC236}">
                <a16:creationId xmlns:a16="http://schemas.microsoft.com/office/drawing/2014/main" id="{2D7E956D-A598-8848-8E8E-2711009F2EAC}"/>
              </a:ext>
            </a:extLst>
          </p:cNvPr>
          <p:cNvCxnSpPr>
            <a:stCxn id="91" idx="4"/>
            <a:endCxn id="87" idx="2"/>
          </p:cNvCxnSpPr>
          <p:nvPr/>
        </p:nvCxnSpPr>
        <p:spPr>
          <a:xfrm flipH="1">
            <a:off x="5895364" y="1259137"/>
            <a:ext cx="120188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238;p14">
            <a:extLst>
              <a:ext uri="{FF2B5EF4-FFF2-40B4-BE49-F238E27FC236}">
                <a16:creationId xmlns:a16="http://schemas.microsoft.com/office/drawing/2014/main" id="{C9DC5635-8608-704F-B218-624208D25BFE}"/>
              </a:ext>
            </a:extLst>
          </p:cNvPr>
          <p:cNvCxnSpPr>
            <a:stCxn id="90" idx="4"/>
            <a:endCxn id="86" idx="2"/>
          </p:cNvCxnSpPr>
          <p:nvPr/>
        </p:nvCxnSpPr>
        <p:spPr>
          <a:xfrm>
            <a:off x="5895299" y="1252722"/>
            <a:ext cx="119883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39;p14">
            <a:extLst>
              <a:ext uri="{FF2B5EF4-FFF2-40B4-BE49-F238E27FC236}">
                <a16:creationId xmlns:a16="http://schemas.microsoft.com/office/drawing/2014/main" id="{0E22648F-BC43-3340-80B4-94F6D82218C2}"/>
              </a:ext>
            </a:extLst>
          </p:cNvPr>
          <p:cNvCxnSpPr>
            <a:stCxn id="90" idx="4"/>
            <a:endCxn id="85" idx="2"/>
          </p:cNvCxnSpPr>
          <p:nvPr/>
        </p:nvCxnSpPr>
        <p:spPr>
          <a:xfrm>
            <a:off x="5895299" y="1252722"/>
            <a:ext cx="239699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240;p14">
            <a:extLst>
              <a:ext uri="{FF2B5EF4-FFF2-40B4-BE49-F238E27FC236}">
                <a16:creationId xmlns:a16="http://schemas.microsoft.com/office/drawing/2014/main" id="{8E2F67A2-BF36-464B-9211-24206E916447}"/>
              </a:ext>
            </a:extLst>
          </p:cNvPr>
          <p:cNvCxnSpPr>
            <a:stCxn id="90" idx="4"/>
            <a:endCxn id="88" idx="2"/>
          </p:cNvCxnSpPr>
          <p:nvPr/>
        </p:nvCxnSpPr>
        <p:spPr>
          <a:xfrm>
            <a:off x="5895299" y="1252722"/>
            <a:ext cx="359516" cy="16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241;p14">
            <a:extLst>
              <a:ext uri="{FF2B5EF4-FFF2-40B4-BE49-F238E27FC236}">
                <a16:creationId xmlns:a16="http://schemas.microsoft.com/office/drawing/2014/main" id="{5E709539-50FE-0440-B578-0684D55971C0}"/>
              </a:ext>
            </a:extLst>
          </p:cNvPr>
          <p:cNvCxnSpPr>
            <a:stCxn id="91" idx="4"/>
            <a:endCxn id="86" idx="2"/>
          </p:cNvCxnSpPr>
          <p:nvPr/>
        </p:nvCxnSpPr>
        <p:spPr>
          <a:xfrm flipH="1">
            <a:off x="6015182" y="1259137"/>
            <a:ext cx="370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242;p14">
            <a:extLst>
              <a:ext uri="{FF2B5EF4-FFF2-40B4-BE49-F238E27FC236}">
                <a16:creationId xmlns:a16="http://schemas.microsoft.com/office/drawing/2014/main" id="{56990E50-E8D5-D24D-A57F-A018DD3E5E09}"/>
              </a:ext>
            </a:extLst>
          </p:cNvPr>
          <p:cNvCxnSpPr>
            <a:stCxn id="91" idx="4"/>
            <a:endCxn id="85" idx="2"/>
          </p:cNvCxnSpPr>
          <p:nvPr/>
        </p:nvCxnSpPr>
        <p:spPr>
          <a:xfrm>
            <a:off x="6015552" y="1259137"/>
            <a:ext cx="119446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3;p14">
            <a:extLst>
              <a:ext uri="{FF2B5EF4-FFF2-40B4-BE49-F238E27FC236}">
                <a16:creationId xmlns:a16="http://schemas.microsoft.com/office/drawing/2014/main" id="{2DCB63B9-39D4-D148-8C5B-7BBE10E2364F}"/>
              </a:ext>
            </a:extLst>
          </p:cNvPr>
          <p:cNvCxnSpPr>
            <a:stCxn id="91" idx="4"/>
            <a:endCxn id="88" idx="2"/>
          </p:cNvCxnSpPr>
          <p:nvPr/>
        </p:nvCxnSpPr>
        <p:spPr>
          <a:xfrm>
            <a:off x="6015552" y="1259137"/>
            <a:ext cx="239263" cy="1556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244;p14">
            <a:extLst>
              <a:ext uri="{FF2B5EF4-FFF2-40B4-BE49-F238E27FC236}">
                <a16:creationId xmlns:a16="http://schemas.microsoft.com/office/drawing/2014/main" id="{1817B9B5-D112-9445-9B15-A3599672791A}"/>
              </a:ext>
            </a:extLst>
          </p:cNvPr>
          <p:cNvCxnSpPr>
            <a:stCxn id="93" idx="4"/>
            <a:endCxn id="87" idx="2"/>
          </p:cNvCxnSpPr>
          <p:nvPr/>
        </p:nvCxnSpPr>
        <p:spPr>
          <a:xfrm flipH="1">
            <a:off x="5895364" y="1262175"/>
            <a:ext cx="239569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245;p14">
            <a:extLst>
              <a:ext uri="{FF2B5EF4-FFF2-40B4-BE49-F238E27FC236}">
                <a16:creationId xmlns:a16="http://schemas.microsoft.com/office/drawing/2014/main" id="{39B36899-4DE7-AA46-86C5-0E57E336CE8C}"/>
              </a:ext>
            </a:extLst>
          </p:cNvPr>
          <p:cNvCxnSpPr>
            <a:stCxn id="93" idx="4"/>
            <a:endCxn id="86" idx="2"/>
          </p:cNvCxnSpPr>
          <p:nvPr/>
        </p:nvCxnSpPr>
        <p:spPr>
          <a:xfrm flipH="1">
            <a:off x="6015182" y="1262175"/>
            <a:ext cx="119751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6;p14">
            <a:extLst>
              <a:ext uri="{FF2B5EF4-FFF2-40B4-BE49-F238E27FC236}">
                <a16:creationId xmlns:a16="http://schemas.microsoft.com/office/drawing/2014/main" id="{11387509-8099-F940-ABB3-F8F8FA968432}"/>
              </a:ext>
            </a:extLst>
          </p:cNvPr>
          <p:cNvCxnSpPr>
            <a:stCxn id="93" idx="4"/>
            <a:endCxn id="85" idx="2"/>
          </p:cNvCxnSpPr>
          <p:nvPr/>
        </p:nvCxnSpPr>
        <p:spPr>
          <a:xfrm>
            <a:off x="6134933" y="1262175"/>
            <a:ext cx="65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7;p14">
            <a:extLst>
              <a:ext uri="{FF2B5EF4-FFF2-40B4-BE49-F238E27FC236}">
                <a16:creationId xmlns:a16="http://schemas.microsoft.com/office/drawing/2014/main" id="{5F4CCDA3-704C-9546-A779-25E7BCA5E556}"/>
              </a:ext>
            </a:extLst>
          </p:cNvPr>
          <p:cNvCxnSpPr>
            <a:stCxn id="93" idx="4"/>
            <a:endCxn id="88" idx="2"/>
          </p:cNvCxnSpPr>
          <p:nvPr/>
        </p:nvCxnSpPr>
        <p:spPr>
          <a:xfrm>
            <a:off x="6134933" y="1262175"/>
            <a:ext cx="119882" cy="1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248;p14">
            <a:extLst>
              <a:ext uri="{FF2B5EF4-FFF2-40B4-BE49-F238E27FC236}">
                <a16:creationId xmlns:a16="http://schemas.microsoft.com/office/drawing/2014/main" id="{D97356B7-B645-154A-87F4-516731AD851A}"/>
              </a:ext>
            </a:extLst>
          </p:cNvPr>
          <p:cNvCxnSpPr>
            <a:stCxn id="94" idx="4"/>
            <a:endCxn id="87" idx="2"/>
          </p:cNvCxnSpPr>
          <p:nvPr/>
        </p:nvCxnSpPr>
        <p:spPr>
          <a:xfrm flipH="1">
            <a:off x="5895364" y="1262926"/>
            <a:ext cx="359386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249;p14">
            <a:extLst>
              <a:ext uri="{FF2B5EF4-FFF2-40B4-BE49-F238E27FC236}">
                <a16:creationId xmlns:a16="http://schemas.microsoft.com/office/drawing/2014/main" id="{A14193EA-6CD4-AE4B-B4AD-95DAC6E9269B}"/>
              </a:ext>
            </a:extLst>
          </p:cNvPr>
          <p:cNvCxnSpPr>
            <a:cxnSpLocks/>
            <a:stCxn id="94" idx="4"/>
            <a:endCxn id="86" idx="2"/>
          </p:cNvCxnSpPr>
          <p:nvPr/>
        </p:nvCxnSpPr>
        <p:spPr>
          <a:xfrm flipH="1">
            <a:off x="6015182" y="1262926"/>
            <a:ext cx="239568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250;p14">
            <a:extLst>
              <a:ext uri="{FF2B5EF4-FFF2-40B4-BE49-F238E27FC236}">
                <a16:creationId xmlns:a16="http://schemas.microsoft.com/office/drawing/2014/main" id="{CD226507-16B7-3F41-8431-59FE140F6D97}"/>
              </a:ext>
            </a:extLst>
          </p:cNvPr>
          <p:cNvCxnSpPr>
            <a:stCxn id="94" idx="4"/>
            <a:endCxn id="85" idx="2"/>
          </p:cNvCxnSpPr>
          <p:nvPr/>
        </p:nvCxnSpPr>
        <p:spPr>
          <a:xfrm flipH="1">
            <a:off x="6134998" y="1262926"/>
            <a:ext cx="119752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1;p14">
            <a:extLst>
              <a:ext uri="{FF2B5EF4-FFF2-40B4-BE49-F238E27FC236}">
                <a16:creationId xmlns:a16="http://schemas.microsoft.com/office/drawing/2014/main" id="{5F7279D0-7C60-9746-BED4-7F26BEDD5BC3}"/>
              </a:ext>
            </a:extLst>
          </p:cNvPr>
          <p:cNvCxnSpPr>
            <a:stCxn id="94" idx="4"/>
            <a:endCxn id="88" idx="2"/>
          </p:cNvCxnSpPr>
          <p:nvPr/>
        </p:nvCxnSpPr>
        <p:spPr>
          <a:xfrm>
            <a:off x="6254750" y="1262926"/>
            <a:ext cx="65" cy="1518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52;p14">
            <a:extLst>
              <a:ext uri="{FF2B5EF4-FFF2-40B4-BE49-F238E27FC236}">
                <a16:creationId xmlns:a16="http://schemas.microsoft.com/office/drawing/2014/main" id="{08404165-A372-7740-B7AD-FDA122CB980E}"/>
              </a:ext>
            </a:extLst>
          </p:cNvPr>
          <p:cNvCxnSpPr>
            <a:cxnSpLocks/>
            <a:stCxn id="87" idx="6"/>
          </p:cNvCxnSpPr>
          <p:nvPr/>
        </p:nvCxnSpPr>
        <p:spPr>
          <a:xfrm>
            <a:off x="5895363" y="1519527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53;p14">
            <a:extLst>
              <a:ext uri="{FF2B5EF4-FFF2-40B4-BE49-F238E27FC236}">
                <a16:creationId xmlns:a16="http://schemas.microsoft.com/office/drawing/2014/main" id="{C9300788-1843-5844-BE49-1AF3F6DAFD37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6015180" y="1519527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254;p14">
            <a:extLst>
              <a:ext uri="{FF2B5EF4-FFF2-40B4-BE49-F238E27FC236}">
                <a16:creationId xmlns:a16="http://schemas.microsoft.com/office/drawing/2014/main" id="{59E2BDF8-A7A6-8549-BB78-4BF1965BF17F}"/>
              </a:ext>
            </a:extLst>
          </p:cNvPr>
          <p:cNvCxnSpPr>
            <a:cxnSpLocks/>
            <a:stCxn id="85" idx="6"/>
          </p:cNvCxnSpPr>
          <p:nvPr/>
        </p:nvCxnSpPr>
        <p:spPr>
          <a:xfrm flipH="1">
            <a:off x="6058972" y="1519527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55;p14">
            <a:extLst>
              <a:ext uri="{FF2B5EF4-FFF2-40B4-BE49-F238E27FC236}">
                <a16:creationId xmlns:a16="http://schemas.microsoft.com/office/drawing/2014/main" id="{951C5630-36CF-E344-9E18-6E7B08BD9D3D}"/>
              </a:ext>
            </a:extLst>
          </p:cNvPr>
          <p:cNvCxnSpPr>
            <a:cxnSpLocks/>
            <a:stCxn id="88" idx="6"/>
          </p:cNvCxnSpPr>
          <p:nvPr/>
        </p:nvCxnSpPr>
        <p:spPr>
          <a:xfrm flipH="1">
            <a:off x="6058918" y="1519527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93800B-3BBC-1C47-9EE6-B2C9B742F852}"/>
              </a:ext>
            </a:extLst>
          </p:cNvPr>
          <p:cNvGrpSpPr/>
          <p:nvPr/>
        </p:nvGrpSpPr>
        <p:grpSpPr>
          <a:xfrm>
            <a:off x="5869925" y="1629267"/>
            <a:ext cx="424433" cy="297601"/>
            <a:chOff x="1209063" y="5343448"/>
            <a:chExt cx="964384" cy="676200"/>
          </a:xfrm>
        </p:grpSpPr>
        <p:pic>
          <p:nvPicPr>
            <p:cNvPr id="117" name="Google Shape;65;p14">
              <a:extLst>
                <a:ext uri="{FF2B5EF4-FFF2-40B4-BE49-F238E27FC236}">
                  <a16:creationId xmlns:a16="http://schemas.microsoft.com/office/drawing/2014/main" id="{B9D1B145-9465-BA46-A99B-22028578EC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3" y="5343448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40;p14">
              <a:extLst>
                <a:ext uri="{FF2B5EF4-FFF2-40B4-BE49-F238E27FC236}">
                  <a16:creationId xmlns:a16="http://schemas.microsoft.com/office/drawing/2014/main" id="{BD1B6757-0DF5-3A4F-BC77-BAF1297EBE8D}"/>
                </a:ext>
              </a:extLst>
            </p:cNvPr>
            <p:cNvSpPr/>
            <p:nvPr/>
          </p:nvSpPr>
          <p:spPr>
            <a:xfrm>
              <a:off x="1259521" y="5368326"/>
              <a:ext cx="868333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99FD63-AC92-6148-978F-FDA2E547C654}"/>
              </a:ext>
            </a:extLst>
          </p:cNvPr>
          <p:cNvGrpSpPr/>
          <p:nvPr/>
        </p:nvGrpSpPr>
        <p:grpSpPr>
          <a:xfrm>
            <a:off x="5191514" y="804078"/>
            <a:ext cx="424433" cy="297601"/>
            <a:chOff x="2393908" y="5385820"/>
            <a:chExt cx="964384" cy="676200"/>
          </a:xfrm>
        </p:grpSpPr>
        <p:pic>
          <p:nvPicPr>
            <p:cNvPr id="120" name="Google Shape;164;p14">
              <a:extLst>
                <a:ext uri="{FF2B5EF4-FFF2-40B4-BE49-F238E27FC236}">
                  <a16:creationId xmlns:a16="http://schemas.microsoft.com/office/drawing/2014/main" id="{9C2C11BF-B972-CF45-A2E6-B0225322EE5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276;p14">
              <a:extLst>
                <a:ext uri="{FF2B5EF4-FFF2-40B4-BE49-F238E27FC236}">
                  <a16:creationId xmlns:a16="http://schemas.microsoft.com/office/drawing/2014/main" id="{A3E8279F-8325-B64A-8F01-4770FAD45FE9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3BF0693-7C6A-4748-988A-BCA361898BB9}"/>
              </a:ext>
            </a:extLst>
          </p:cNvPr>
          <p:cNvGrpSpPr/>
          <p:nvPr/>
        </p:nvGrpSpPr>
        <p:grpSpPr>
          <a:xfrm>
            <a:off x="5836840" y="816484"/>
            <a:ext cx="424433" cy="297601"/>
            <a:chOff x="2393908" y="5385820"/>
            <a:chExt cx="964384" cy="676200"/>
          </a:xfrm>
        </p:grpSpPr>
        <p:pic>
          <p:nvPicPr>
            <p:cNvPr id="123" name="Google Shape;164;p14">
              <a:extLst>
                <a:ext uri="{FF2B5EF4-FFF2-40B4-BE49-F238E27FC236}">
                  <a16:creationId xmlns:a16="http://schemas.microsoft.com/office/drawing/2014/main" id="{CE705492-8DF8-854E-A75F-C40A86F4665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276;p14">
              <a:extLst>
                <a:ext uri="{FF2B5EF4-FFF2-40B4-BE49-F238E27FC236}">
                  <a16:creationId xmlns:a16="http://schemas.microsoft.com/office/drawing/2014/main" id="{64FA08F5-EA18-CE4E-A197-396B7B7D0514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" name="Google Shape;158;p14">
            <a:extLst>
              <a:ext uri="{FF2B5EF4-FFF2-40B4-BE49-F238E27FC236}">
                <a16:creationId xmlns:a16="http://schemas.microsoft.com/office/drawing/2014/main" id="{1FF4A3C7-7F1C-094F-885C-9A69009D776B}"/>
              </a:ext>
            </a:extLst>
          </p:cNvPr>
          <p:cNvSpPr txBox="1"/>
          <p:nvPr/>
        </p:nvSpPr>
        <p:spPr>
          <a:xfrm>
            <a:off x="5070743" y="617991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6" name="Google Shape;158;p14">
            <a:extLst>
              <a:ext uri="{FF2B5EF4-FFF2-40B4-BE49-F238E27FC236}">
                <a16:creationId xmlns:a16="http://schemas.microsoft.com/office/drawing/2014/main" id="{25886E39-0A7B-B543-BC67-80FB21CAF6F5}"/>
              </a:ext>
            </a:extLst>
          </p:cNvPr>
          <p:cNvSpPr txBox="1"/>
          <p:nvPr/>
        </p:nvSpPr>
        <p:spPr>
          <a:xfrm>
            <a:off x="5718123" y="612185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7" name="Google Shape;158;p14">
            <a:extLst>
              <a:ext uri="{FF2B5EF4-FFF2-40B4-BE49-F238E27FC236}">
                <a16:creationId xmlns:a16="http://schemas.microsoft.com/office/drawing/2014/main" id="{50456370-4EFD-FE4A-B626-6013652E56B2}"/>
              </a:ext>
            </a:extLst>
          </p:cNvPr>
          <p:cNvSpPr txBox="1"/>
          <p:nvPr/>
        </p:nvSpPr>
        <p:spPr>
          <a:xfrm>
            <a:off x="5060907" y="1906359"/>
            <a:ext cx="79320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Full reconstruction</a:t>
            </a:r>
            <a:endParaRPr sz="600" dirty="0"/>
          </a:p>
        </p:txBody>
      </p:sp>
      <p:sp>
        <p:nvSpPr>
          <p:cNvPr id="128" name="Google Shape;158;p14">
            <a:extLst>
              <a:ext uri="{FF2B5EF4-FFF2-40B4-BE49-F238E27FC236}">
                <a16:creationId xmlns:a16="http://schemas.microsoft.com/office/drawing/2014/main" id="{081F4C87-E078-C742-80BD-F894C475AD8B}"/>
              </a:ext>
            </a:extLst>
          </p:cNvPr>
          <p:cNvSpPr txBox="1"/>
          <p:nvPr/>
        </p:nvSpPr>
        <p:spPr>
          <a:xfrm>
            <a:off x="5714055" y="1868318"/>
            <a:ext cx="8057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Reconstruction of TD features only</a:t>
            </a:r>
            <a:endParaRPr sz="600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1BAA8F-351A-B44E-919F-E84464788EF7}"/>
              </a:ext>
            </a:extLst>
          </p:cNvPr>
          <p:cNvGrpSpPr/>
          <p:nvPr/>
        </p:nvGrpSpPr>
        <p:grpSpPr>
          <a:xfrm>
            <a:off x="4886294" y="2394509"/>
            <a:ext cx="1592794" cy="561242"/>
            <a:chOff x="4887704" y="2138442"/>
            <a:chExt cx="1592794" cy="5612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CE9F453-4855-1749-BBC4-91A95421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4000"/>
                      </a14:imgEffect>
                      <a14:imgEffect>
                        <a14:saturation sat="227000"/>
                      </a14:imgEffect>
                      <a14:imgEffect>
                        <a14:brightnessContrast contrast="33000"/>
                      </a14:imgEffect>
                    </a14:imgLayer>
                  </a14:imgProps>
                </a:ext>
              </a:extLst>
            </a:blip>
            <a:srcRect l="16197" t="13033" r="47321" b="49967"/>
            <a:stretch/>
          </p:blipFill>
          <p:spPr>
            <a:xfrm>
              <a:off x="6102027" y="2315858"/>
              <a:ext cx="378471" cy="383826"/>
            </a:xfrm>
            <a:prstGeom prst="rect">
              <a:avLst/>
            </a:pr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85963BB-5F0A-C744-9E71-9374FB09CE29}"/>
                </a:ext>
              </a:extLst>
            </p:cNvPr>
            <p:cNvGrpSpPr/>
            <p:nvPr/>
          </p:nvGrpSpPr>
          <p:grpSpPr>
            <a:xfrm>
              <a:off x="5599428" y="2382960"/>
              <a:ext cx="354138" cy="248312"/>
              <a:chOff x="1209062" y="5343450"/>
              <a:chExt cx="964384" cy="676200"/>
            </a:xfrm>
          </p:grpSpPr>
          <p:pic>
            <p:nvPicPr>
              <p:cNvPr id="139" name="Google Shape;65;p14">
                <a:extLst>
                  <a:ext uri="{FF2B5EF4-FFF2-40B4-BE49-F238E27FC236}">
                    <a16:creationId xmlns:a16="http://schemas.microsoft.com/office/drawing/2014/main" id="{341729D6-6E4A-824D-91D2-A2F76B5B3773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4">
                <a:extLst>
                  <a:ext uri="{FF2B5EF4-FFF2-40B4-BE49-F238E27FC236}">
                    <a16:creationId xmlns:a16="http://schemas.microsoft.com/office/drawing/2014/main" id="{00CC2D80-DBFD-954F-B681-603CA874F98D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7756210-39AF-4F42-98DD-D2F3685D61DB}"/>
                </a:ext>
              </a:extLst>
            </p:cNvPr>
            <p:cNvGrpSpPr/>
            <p:nvPr/>
          </p:nvGrpSpPr>
          <p:grpSpPr>
            <a:xfrm>
              <a:off x="5110367" y="2385266"/>
              <a:ext cx="354138" cy="248312"/>
              <a:chOff x="2393908" y="5385820"/>
              <a:chExt cx="964384" cy="676200"/>
            </a:xfrm>
          </p:grpSpPr>
          <p:pic>
            <p:nvPicPr>
              <p:cNvPr id="137" name="Google Shape;164;p14">
                <a:extLst>
                  <a:ext uri="{FF2B5EF4-FFF2-40B4-BE49-F238E27FC236}">
                    <a16:creationId xmlns:a16="http://schemas.microsoft.com/office/drawing/2014/main" id="{C7AA832A-1039-2E4A-AEE8-E29EE474C66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276;p14">
                <a:extLst>
                  <a:ext uri="{FF2B5EF4-FFF2-40B4-BE49-F238E27FC236}">
                    <a16:creationId xmlns:a16="http://schemas.microsoft.com/office/drawing/2014/main" id="{B7C4B349-9DBB-0845-BACE-6D6C4AF58171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3" name="Google Shape;158;p14">
              <a:extLst>
                <a:ext uri="{FF2B5EF4-FFF2-40B4-BE49-F238E27FC236}">
                  <a16:creationId xmlns:a16="http://schemas.microsoft.com/office/drawing/2014/main" id="{A5821C32-6E3E-014E-AEAD-1B0BE056F85E}"/>
                </a:ext>
              </a:extLst>
            </p:cNvPr>
            <p:cNvSpPr txBox="1"/>
            <p:nvPr/>
          </p:nvSpPr>
          <p:spPr>
            <a:xfrm>
              <a:off x="5936082" y="2350967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+</a:t>
              </a:r>
              <a:endParaRPr sz="1000" dirty="0"/>
            </a:p>
          </p:txBody>
        </p:sp>
        <p:sp>
          <p:nvSpPr>
            <p:cNvPr id="134" name="Google Shape;158;p14">
              <a:extLst>
                <a:ext uri="{FF2B5EF4-FFF2-40B4-BE49-F238E27FC236}">
                  <a16:creationId xmlns:a16="http://schemas.microsoft.com/office/drawing/2014/main" id="{734CE137-AD82-E546-9B9F-A7665864ED0D}"/>
                </a:ext>
              </a:extLst>
            </p:cNvPr>
            <p:cNvSpPr txBox="1"/>
            <p:nvPr/>
          </p:nvSpPr>
          <p:spPr>
            <a:xfrm>
              <a:off x="5432719" y="2337854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=</a:t>
              </a:r>
              <a:endParaRPr sz="1000" dirty="0"/>
            </a:p>
          </p:txBody>
        </p:sp>
        <p:sp>
          <p:nvSpPr>
            <p:cNvPr id="135" name="Google Shape;158;p14">
              <a:extLst>
                <a:ext uri="{FF2B5EF4-FFF2-40B4-BE49-F238E27FC236}">
                  <a16:creationId xmlns:a16="http://schemas.microsoft.com/office/drawing/2014/main" id="{0F2F6E26-675D-EE40-954D-5F7A495199C9}"/>
                </a:ext>
              </a:extLst>
            </p:cNvPr>
            <p:cNvSpPr txBox="1"/>
            <p:nvPr/>
          </p:nvSpPr>
          <p:spPr>
            <a:xfrm>
              <a:off x="4887704" y="2148191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brain</a:t>
              </a:r>
              <a:endParaRPr sz="600" dirty="0"/>
            </a:p>
          </p:txBody>
        </p:sp>
        <p:sp>
          <p:nvSpPr>
            <p:cNvPr id="136" name="Google Shape;158;p14">
              <a:extLst>
                <a:ext uri="{FF2B5EF4-FFF2-40B4-BE49-F238E27FC236}">
                  <a16:creationId xmlns:a16="http://schemas.microsoft.com/office/drawing/2014/main" id="{E835294B-6907-4D40-9E7F-9BFCDD746E75}"/>
                </a:ext>
              </a:extLst>
            </p:cNvPr>
            <p:cNvSpPr txBox="1"/>
            <p:nvPr/>
          </p:nvSpPr>
          <p:spPr>
            <a:xfrm>
              <a:off x="5349474" y="2138442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features</a:t>
              </a:r>
              <a:endParaRPr sz="600" dirty="0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8DBFBFD-8B0F-714B-9D20-19D7675732BD}"/>
              </a:ext>
            </a:extLst>
          </p:cNvPr>
          <p:cNvCxnSpPr>
            <a:cxnSpLocks/>
          </p:cNvCxnSpPr>
          <p:nvPr/>
        </p:nvCxnSpPr>
        <p:spPr>
          <a:xfrm flipH="1">
            <a:off x="5154780" y="2271386"/>
            <a:ext cx="1189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oogle Shape;158;p14">
            <a:extLst>
              <a:ext uri="{FF2B5EF4-FFF2-40B4-BE49-F238E27FC236}">
                <a16:creationId xmlns:a16="http://schemas.microsoft.com/office/drawing/2014/main" id="{E84CCB61-1FC1-1C4E-ACCA-D83766258BB6}"/>
              </a:ext>
            </a:extLst>
          </p:cNvPr>
          <p:cNvSpPr txBox="1"/>
          <p:nvPr/>
        </p:nvSpPr>
        <p:spPr>
          <a:xfrm>
            <a:off x="5176995" y="2254215"/>
            <a:ext cx="116744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Identification of ASD features</a:t>
            </a:r>
            <a:endParaRPr sz="600" dirty="0"/>
          </a:p>
        </p:txBody>
      </p:sp>
      <p:sp>
        <p:nvSpPr>
          <p:cNvPr id="143" name="Google Shape;158;p14">
            <a:extLst>
              <a:ext uri="{FF2B5EF4-FFF2-40B4-BE49-F238E27FC236}">
                <a16:creationId xmlns:a16="http://schemas.microsoft.com/office/drawing/2014/main" id="{D2FC7105-32CD-0F48-B808-3D45DC7D0F06}"/>
              </a:ext>
            </a:extLst>
          </p:cNvPr>
          <p:cNvSpPr txBox="1"/>
          <p:nvPr/>
        </p:nvSpPr>
        <p:spPr>
          <a:xfrm>
            <a:off x="5895299" y="2887863"/>
            <a:ext cx="6569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Spatial normalization TD  -&gt; ASD</a:t>
            </a:r>
            <a:endParaRPr sz="600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A8CC17-CA32-6F44-92FB-5CC104F76C69}"/>
              </a:ext>
            </a:extLst>
          </p:cNvPr>
          <p:cNvGrpSpPr/>
          <p:nvPr/>
        </p:nvGrpSpPr>
        <p:grpSpPr>
          <a:xfrm>
            <a:off x="2177958" y="816908"/>
            <a:ext cx="424433" cy="297601"/>
            <a:chOff x="1209062" y="5343450"/>
            <a:chExt cx="964384" cy="676200"/>
          </a:xfrm>
        </p:grpSpPr>
        <p:pic>
          <p:nvPicPr>
            <p:cNvPr id="347" name="Google Shape;65;p14">
              <a:extLst>
                <a:ext uri="{FF2B5EF4-FFF2-40B4-BE49-F238E27FC236}">
                  <a16:creationId xmlns:a16="http://schemas.microsoft.com/office/drawing/2014/main" id="{1A30B0CF-DBCC-F940-BAEE-2355C302BC7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2" y="534345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140;p14">
              <a:extLst>
                <a:ext uri="{FF2B5EF4-FFF2-40B4-BE49-F238E27FC236}">
                  <a16:creationId xmlns:a16="http://schemas.microsoft.com/office/drawing/2014/main" id="{0B84D153-8ED1-FC45-B86C-BEBF8CEBC469}"/>
                </a:ext>
              </a:extLst>
            </p:cNvPr>
            <p:cNvSpPr/>
            <p:nvPr/>
          </p:nvSpPr>
          <p:spPr>
            <a:xfrm>
              <a:off x="1259522" y="5368325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6D2B2A7-C415-064A-B12C-2A32C3C6B4AC}"/>
              </a:ext>
            </a:extLst>
          </p:cNvPr>
          <p:cNvGrpSpPr/>
          <p:nvPr/>
        </p:nvGrpSpPr>
        <p:grpSpPr>
          <a:xfrm>
            <a:off x="3163399" y="808251"/>
            <a:ext cx="424433" cy="297601"/>
            <a:chOff x="2393908" y="5385820"/>
            <a:chExt cx="964384" cy="676200"/>
          </a:xfrm>
        </p:grpSpPr>
        <p:pic>
          <p:nvPicPr>
            <p:cNvPr id="345" name="Google Shape;164;p14">
              <a:extLst>
                <a:ext uri="{FF2B5EF4-FFF2-40B4-BE49-F238E27FC236}">
                  <a16:creationId xmlns:a16="http://schemas.microsoft.com/office/drawing/2014/main" id="{F8694381-B97C-7D4F-B263-2D4AC67AFC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276;p14">
              <a:extLst>
                <a:ext uri="{FF2B5EF4-FFF2-40B4-BE49-F238E27FC236}">
                  <a16:creationId xmlns:a16="http://schemas.microsoft.com/office/drawing/2014/main" id="{0FDB0B6A-E913-E94B-BE4F-5D9F28295420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503EE5E-F6ED-1C44-ACC0-BAC7780203D0}"/>
              </a:ext>
            </a:extLst>
          </p:cNvPr>
          <p:cNvGrpSpPr/>
          <p:nvPr/>
        </p:nvGrpSpPr>
        <p:grpSpPr>
          <a:xfrm>
            <a:off x="2893809" y="1078247"/>
            <a:ext cx="906651" cy="963160"/>
            <a:chOff x="1965146" y="5357472"/>
            <a:chExt cx="787563" cy="836650"/>
          </a:xfrm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B32B777-BEAA-4246-BE42-B9E97BCC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4836" y="5817763"/>
              <a:ext cx="206928" cy="118244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21C7F3E0-9882-8D4E-958F-D99A8A36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45693" y="5819319"/>
              <a:ext cx="220671" cy="127925"/>
            </a:xfrm>
            <a:prstGeom prst="rect">
              <a:avLst/>
            </a:prstGeom>
          </p:spPr>
        </p:pic>
        <p:grpSp>
          <p:nvGrpSpPr>
            <p:cNvPr id="237" name="Google Shape;144;p14">
              <a:extLst>
                <a:ext uri="{FF2B5EF4-FFF2-40B4-BE49-F238E27FC236}">
                  <a16:creationId xmlns:a16="http://schemas.microsoft.com/office/drawing/2014/main" id="{62933A03-2E5B-724B-AFC0-A1A75C318D4B}"/>
                </a:ext>
              </a:extLst>
            </p:cNvPr>
            <p:cNvGrpSpPr/>
            <p:nvPr/>
          </p:nvGrpSpPr>
          <p:grpSpPr>
            <a:xfrm>
              <a:off x="1965146" y="5357472"/>
              <a:ext cx="787563" cy="836650"/>
              <a:chOff x="2305974" y="983604"/>
              <a:chExt cx="2217251" cy="2288877"/>
            </a:xfrm>
          </p:grpSpPr>
          <p:grpSp>
            <p:nvGrpSpPr>
              <p:cNvPr id="238" name="Google Shape;147;p14">
                <a:extLst>
                  <a:ext uri="{FF2B5EF4-FFF2-40B4-BE49-F238E27FC236}">
                    <a16:creationId xmlns:a16="http://schemas.microsoft.com/office/drawing/2014/main" id="{62CF0223-AC9B-8D49-8292-9615670ABB04}"/>
                  </a:ext>
                </a:extLst>
              </p:cNvPr>
              <p:cNvGrpSpPr/>
              <p:nvPr/>
            </p:nvGrpSpPr>
            <p:grpSpPr>
              <a:xfrm rot="5400000">
                <a:off x="2724344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37" name="Google Shape;148;p14">
                  <a:extLst>
                    <a:ext uri="{FF2B5EF4-FFF2-40B4-BE49-F238E27FC236}">
                      <a16:creationId xmlns:a16="http://schemas.microsoft.com/office/drawing/2014/main" id="{CE6DC3B3-80C1-E64F-A434-1F0C78A80B2F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149;p14">
                  <a:extLst>
                    <a:ext uri="{FF2B5EF4-FFF2-40B4-BE49-F238E27FC236}">
                      <a16:creationId xmlns:a16="http://schemas.microsoft.com/office/drawing/2014/main" id="{F9FD701C-2F9F-C74F-A40F-A645EFB1BE58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150;p14">
                  <a:extLst>
                    <a:ext uri="{FF2B5EF4-FFF2-40B4-BE49-F238E27FC236}">
                      <a16:creationId xmlns:a16="http://schemas.microsoft.com/office/drawing/2014/main" id="{351E98D8-CF6F-E844-B384-387A728BC7E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151;p14">
                  <a:extLst>
                    <a:ext uri="{FF2B5EF4-FFF2-40B4-BE49-F238E27FC236}">
                      <a16:creationId xmlns:a16="http://schemas.microsoft.com/office/drawing/2014/main" id="{1A0FA68A-8C28-D747-A63C-CCE82182F77D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152;p14">
                <a:extLst>
                  <a:ext uri="{FF2B5EF4-FFF2-40B4-BE49-F238E27FC236}">
                    <a16:creationId xmlns:a16="http://schemas.microsoft.com/office/drawing/2014/main" id="{FFDE639B-7FD6-CF4A-9BEF-305CC4432C7A}"/>
                  </a:ext>
                </a:extLst>
              </p:cNvPr>
              <p:cNvGrpSpPr/>
              <p:nvPr/>
            </p:nvGrpSpPr>
            <p:grpSpPr>
              <a:xfrm rot="5400000">
                <a:off x="3285092" y="2347111"/>
                <a:ext cx="238197" cy="1074934"/>
                <a:chOff x="1332085" y="-1658091"/>
                <a:chExt cx="288303" cy="1295099"/>
              </a:xfrm>
            </p:grpSpPr>
            <p:sp>
              <p:nvSpPr>
                <p:cNvPr id="333" name="Google Shape;153;p14">
                  <a:extLst>
                    <a:ext uri="{FF2B5EF4-FFF2-40B4-BE49-F238E27FC236}">
                      <a16:creationId xmlns:a16="http://schemas.microsoft.com/office/drawing/2014/main" id="{CC94559D-0F06-6E46-8A9A-2D540D3CC9A5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154;p14">
                  <a:extLst>
                    <a:ext uri="{FF2B5EF4-FFF2-40B4-BE49-F238E27FC236}">
                      <a16:creationId xmlns:a16="http://schemas.microsoft.com/office/drawing/2014/main" id="{7082B49F-BF00-F04E-97FD-8037485A5922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155;p14">
                  <a:extLst>
                    <a:ext uri="{FF2B5EF4-FFF2-40B4-BE49-F238E27FC236}">
                      <a16:creationId xmlns:a16="http://schemas.microsoft.com/office/drawing/2014/main" id="{A768B525-3450-984E-85AC-34411FA3643A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156;p14">
                  <a:extLst>
                    <a:ext uri="{FF2B5EF4-FFF2-40B4-BE49-F238E27FC236}">
                      <a16:creationId xmlns:a16="http://schemas.microsoft.com/office/drawing/2014/main" id="{D66E4504-72F6-FD45-A2DD-3F3A1A2F4473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157;p14">
                <a:extLst>
                  <a:ext uri="{FF2B5EF4-FFF2-40B4-BE49-F238E27FC236}">
                    <a16:creationId xmlns:a16="http://schemas.microsoft.com/office/drawing/2014/main" id="{05767EA2-CD1E-5A4B-A0D7-3DC45A415F1F}"/>
                  </a:ext>
                </a:extLst>
              </p:cNvPr>
              <p:cNvGrpSpPr/>
              <p:nvPr/>
            </p:nvGrpSpPr>
            <p:grpSpPr>
              <a:xfrm rot="5400000">
                <a:off x="3866661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9" name="Google Shape;158;p14">
                  <a:extLst>
                    <a:ext uri="{FF2B5EF4-FFF2-40B4-BE49-F238E27FC236}">
                      <a16:creationId xmlns:a16="http://schemas.microsoft.com/office/drawing/2014/main" id="{B182290E-0109-0C4C-AE0E-EF5B3F7B93BB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159;p14">
                  <a:extLst>
                    <a:ext uri="{FF2B5EF4-FFF2-40B4-BE49-F238E27FC236}">
                      <a16:creationId xmlns:a16="http://schemas.microsoft.com/office/drawing/2014/main" id="{1FC5DA39-C6D4-6444-8739-CCA5A1622465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160;p14">
                  <a:extLst>
                    <a:ext uri="{FF2B5EF4-FFF2-40B4-BE49-F238E27FC236}">
                      <a16:creationId xmlns:a16="http://schemas.microsoft.com/office/drawing/2014/main" id="{8690DBA1-A453-A540-B9EC-7BF93495A8F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161;p14">
                  <a:extLst>
                    <a:ext uri="{FF2B5EF4-FFF2-40B4-BE49-F238E27FC236}">
                      <a16:creationId xmlns:a16="http://schemas.microsoft.com/office/drawing/2014/main" id="{D89109A5-342A-0141-8E81-DFBAA3343B70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162;p14">
                <a:extLst>
                  <a:ext uri="{FF2B5EF4-FFF2-40B4-BE49-F238E27FC236}">
                    <a16:creationId xmlns:a16="http://schemas.microsoft.com/office/drawing/2014/main" id="{943EA4D0-9474-CD46-ADBD-7C6ECE21CCA1}"/>
                  </a:ext>
                </a:extLst>
              </p:cNvPr>
              <p:cNvGrpSpPr/>
              <p:nvPr/>
            </p:nvGrpSpPr>
            <p:grpSpPr>
              <a:xfrm rot="5400000">
                <a:off x="3866661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5" name="Google Shape;163;p14">
                  <a:extLst>
                    <a:ext uri="{FF2B5EF4-FFF2-40B4-BE49-F238E27FC236}">
                      <a16:creationId xmlns:a16="http://schemas.microsoft.com/office/drawing/2014/main" id="{1404DB91-B6E5-0043-B323-21E41FAE5787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164;p14">
                  <a:extLst>
                    <a:ext uri="{FF2B5EF4-FFF2-40B4-BE49-F238E27FC236}">
                      <a16:creationId xmlns:a16="http://schemas.microsoft.com/office/drawing/2014/main" id="{76E1E503-659A-A64E-854C-8E4137B8E952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165;p14">
                  <a:extLst>
                    <a:ext uri="{FF2B5EF4-FFF2-40B4-BE49-F238E27FC236}">
                      <a16:creationId xmlns:a16="http://schemas.microsoft.com/office/drawing/2014/main" id="{5096866A-7820-E046-8F29-66C77049EE2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166;p14">
                  <a:extLst>
                    <a:ext uri="{FF2B5EF4-FFF2-40B4-BE49-F238E27FC236}">
                      <a16:creationId xmlns:a16="http://schemas.microsoft.com/office/drawing/2014/main" id="{2305BBC6-0648-5C4E-BCAC-D2066862B66A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170;p14">
                <a:extLst>
                  <a:ext uri="{FF2B5EF4-FFF2-40B4-BE49-F238E27FC236}">
                    <a16:creationId xmlns:a16="http://schemas.microsoft.com/office/drawing/2014/main" id="{C3D3695F-647E-F44D-B0B6-4B0B45AEED9C}"/>
                  </a:ext>
                </a:extLst>
              </p:cNvPr>
              <p:cNvGrpSpPr/>
              <p:nvPr/>
            </p:nvGrpSpPr>
            <p:grpSpPr>
              <a:xfrm rot="5400000">
                <a:off x="2724344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1" name="Google Shape;171;p14">
                  <a:extLst>
                    <a:ext uri="{FF2B5EF4-FFF2-40B4-BE49-F238E27FC236}">
                      <a16:creationId xmlns:a16="http://schemas.microsoft.com/office/drawing/2014/main" id="{B2146BD7-EBC9-774D-9440-B529E3CDA069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172;p14">
                  <a:extLst>
                    <a:ext uri="{FF2B5EF4-FFF2-40B4-BE49-F238E27FC236}">
                      <a16:creationId xmlns:a16="http://schemas.microsoft.com/office/drawing/2014/main" id="{1A855C84-933F-D143-A5B9-FF107E591F1D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173;p14">
                  <a:extLst>
                    <a:ext uri="{FF2B5EF4-FFF2-40B4-BE49-F238E27FC236}">
                      <a16:creationId xmlns:a16="http://schemas.microsoft.com/office/drawing/2014/main" id="{83B45F1C-A99C-E947-90A4-1D03F62D4D0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174;p14">
                  <a:extLst>
                    <a:ext uri="{FF2B5EF4-FFF2-40B4-BE49-F238E27FC236}">
                      <a16:creationId xmlns:a16="http://schemas.microsoft.com/office/drawing/2014/main" id="{D6FB1EA1-3C99-8447-ABD5-02953C8E8F48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43" name="Google Shape;178;p14">
                <a:extLst>
                  <a:ext uri="{FF2B5EF4-FFF2-40B4-BE49-F238E27FC236}">
                    <a16:creationId xmlns:a16="http://schemas.microsoft.com/office/drawing/2014/main" id="{130237AE-7E02-B944-9AB7-B079BD4117AB}"/>
                  </a:ext>
                </a:extLst>
              </p:cNvPr>
              <p:cNvCxnSpPr>
                <a:cxnSpLocks/>
                <a:stCxn id="339" idx="2"/>
              </p:cNvCxnSpPr>
              <p:nvPr/>
            </p:nvCxnSpPr>
            <p:spPr>
              <a:xfrm rot="10800000" flipH="1">
                <a:off x="2422880" y="983604"/>
                <a:ext cx="10428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79;p14">
                <a:extLst>
                  <a:ext uri="{FF2B5EF4-FFF2-40B4-BE49-F238E27FC236}">
                    <a16:creationId xmlns:a16="http://schemas.microsoft.com/office/drawing/2014/main" id="{DC736D3D-6FC3-8F4F-8D76-8B693593C643}"/>
                  </a:ext>
                </a:extLst>
              </p:cNvPr>
              <p:cNvCxnSpPr>
                <a:cxnSpLocks/>
                <a:stCxn id="338" idx="2"/>
              </p:cNvCxnSpPr>
              <p:nvPr/>
            </p:nvCxnSpPr>
            <p:spPr>
              <a:xfrm rot="10800000" flipH="1">
                <a:off x="2703255" y="983604"/>
                <a:ext cx="7622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80;p14">
                <a:extLst>
                  <a:ext uri="{FF2B5EF4-FFF2-40B4-BE49-F238E27FC236}">
                    <a16:creationId xmlns:a16="http://schemas.microsoft.com/office/drawing/2014/main" id="{80EC7548-6DB0-5A48-8110-535F6DE8DB5F}"/>
                  </a:ext>
                </a:extLst>
              </p:cNvPr>
              <p:cNvCxnSpPr>
                <a:cxnSpLocks/>
                <a:stCxn id="337" idx="2"/>
              </p:cNvCxnSpPr>
              <p:nvPr/>
            </p:nvCxnSpPr>
            <p:spPr>
              <a:xfrm rot="10800000" flipH="1">
                <a:off x="2983627" y="983604"/>
                <a:ext cx="4821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81;p14">
                <a:extLst>
                  <a:ext uri="{FF2B5EF4-FFF2-40B4-BE49-F238E27FC236}">
                    <a16:creationId xmlns:a16="http://schemas.microsoft.com/office/drawing/2014/main" id="{1BC4207E-5FCF-1847-92EF-1EAD3327148F}"/>
                  </a:ext>
                </a:extLst>
              </p:cNvPr>
              <p:cNvCxnSpPr>
                <a:cxnSpLocks/>
                <a:stCxn id="340" idx="2"/>
              </p:cNvCxnSpPr>
              <p:nvPr/>
            </p:nvCxnSpPr>
            <p:spPr>
              <a:xfrm rot="10800000" flipH="1">
                <a:off x="3264002" y="983604"/>
                <a:ext cx="2015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82;p14">
                <a:extLst>
                  <a:ext uri="{FF2B5EF4-FFF2-40B4-BE49-F238E27FC236}">
                    <a16:creationId xmlns:a16="http://schemas.microsoft.com/office/drawing/2014/main" id="{C3EA45A2-EA87-B84A-B25E-618A655A4AA7}"/>
                  </a:ext>
                </a:extLst>
              </p:cNvPr>
              <p:cNvCxnSpPr>
                <a:cxnSpLocks/>
                <a:stCxn id="331" idx="2"/>
              </p:cNvCxnSpPr>
              <p:nvPr/>
            </p:nvCxnSpPr>
            <p:spPr>
              <a:xfrm rot="10800000">
                <a:off x="3465599" y="983604"/>
                <a:ext cx="996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83;p14">
                <a:extLst>
                  <a:ext uri="{FF2B5EF4-FFF2-40B4-BE49-F238E27FC236}">
                    <a16:creationId xmlns:a16="http://schemas.microsoft.com/office/drawing/2014/main" id="{897592E6-27CD-3445-9B28-C9882F1D4A3D}"/>
                  </a:ext>
                </a:extLst>
              </p:cNvPr>
              <p:cNvCxnSpPr>
                <a:cxnSpLocks/>
                <a:stCxn id="330" idx="2"/>
              </p:cNvCxnSpPr>
              <p:nvPr/>
            </p:nvCxnSpPr>
            <p:spPr>
              <a:xfrm rot="10800000">
                <a:off x="3465770" y="983604"/>
                <a:ext cx="3797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84;p14">
                <a:extLst>
                  <a:ext uri="{FF2B5EF4-FFF2-40B4-BE49-F238E27FC236}">
                    <a16:creationId xmlns:a16="http://schemas.microsoft.com/office/drawing/2014/main" id="{5907566A-B7E9-E749-B980-3B2F84767AEF}"/>
                  </a:ext>
                </a:extLst>
              </p:cNvPr>
              <p:cNvCxnSpPr>
                <a:cxnSpLocks/>
                <a:stCxn id="329" idx="2"/>
              </p:cNvCxnSpPr>
              <p:nvPr/>
            </p:nvCxnSpPr>
            <p:spPr>
              <a:xfrm rot="10800000">
                <a:off x="3465647" y="983604"/>
                <a:ext cx="6603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85;p14">
                <a:extLst>
                  <a:ext uri="{FF2B5EF4-FFF2-40B4-BE49-F238E27FC236}">
                    <a16:creationId xmlns:a16="http://schemas.microsoft.com/office/drawing/2014/main" id="{952AE5D6-ABCB-DC44-A2A4-B8DC487E0CB0}"/>
                  </a:ext>
                </a:extLst>
              </p:cNvPr>
              <p:cNvCxnSpPr>
                <a:cxnSpLocks/>
                <a:stCxn id="332" idx="2"/>
              </p:cNvCxnSpPr>
              <p:nvPr/>
            </p:nvCxnSpPr>
            <p:spPr>
              <a:xfrm rot="10800000">
                <a:off x="3465820" y="983604"/>
                <a:ext cx="94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86;p14">
                <a:extLst>
                  <a:ext uri="{FF2B5EF4-FFF2-40B4-BE49-F238E27FC236}">
                    <a16:creationId xmlns:a16="http://schemas.microsoft.com/office/drawing/2014/main" id="{94035E14-7762-FE40-B9EA-3B0EF5916FA4}"/>
                  </a:ext>
                </a:extLst>
              </p:cNvPr>
              <p:cNvCxnSpPr>
                <a:cxnSpLocks/>
                <a:stCxn id="323" idx="2"/>
                <a:endCxn id="323" idx="2"/>
              </p:cNvCxnSpPr>
              <p:nvPr/>
            </p:nvCxnSpPr>
            <p:spPr>
              <a:xfrm>
                <a:off x="2422880" y="1887077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87;p14">
                <a:extLst>
                  <a:ext uri="{FF2B5EF4-FFF2-40B4-BE49-F238E27FC236}">
                    <a16:creationId xmlns:a16="http://schemas.microsoft.com/office/drawing/2014/main" id="{AC99C61D-B1A0-5644-8168-01D0057249F7}"/>
                  </a:ext>
                </a:extLst>
              </p:cNvPr>
              <p:cNvCxnSpPr>
                <a:cxnSpLocks/>
                <a:stCxn id="339" idx="6"/>
                <a:endCxn id="323" idx="2"/>
              </p:cNvCxnSpPr>
              <p:nvPr/>
            </p:nvCxnSpPr>
            <p:spPr>
              <a:xfrm>
                <a:off x="2422880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88;p14">
                <a:extLst>
                  <a:ext uri="{FF2B5EF4-FFF2-40B4-BE49-F238E27FC236}">
                    <a16:creationId xmlns:a16="http://schemas.microsoft.com/office/drawing/2014/main" id="{AAC8C8B7-034F-AC40-B7CF-A3E1A75E5CDF}"/>
                  </a:ext>
                </a:extLst>
              </p:cNvPr>
              <p:cNvCxnSpPr>
                <a:cxnSpLocks/>
                <a:stCxn id="339" idx="6"/>
                <a:endCxn id="322" idx="2"/>
              </p:cNvCxnSpPr>
              <p:nvPr/>
            </p:nvCxnSpPr>
            <p:spPr>
              <a:xfrm>
                <a:off x="242288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89;p14">
                <a:extLst>
                  <a:ext uri="{FF2B5EF4-FFF2-40B4-BE49-F238E27FC236}">
                    <a16:creationId xmlns:a16="http://schemas.microsoft.com/office/drawing/2014/main" id="{16A71AAA-86BB-7643-8017-1DBD3376F89E}"/>
                  </a:ext>
                </a:extLst>
              </p:cNvPr>
              <p:cNvCxnSpPr>
                <a:cxnSpLocks/>
                <a:stCxn id="339" idx="6"/>
                <a:endCxn id="321" idx="2"/>
              </p:cNvCxnSpPr>
              <p:nvPr/>
            </p:nvCxnSpPr>
            <p:spPr>
              <a:xfrm>
                <a:off x="242288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90;p14">
                <a:extLst>
                  <a:ext uri="{FF2B5EF4-FFF2-40B4-BE49-F238E27FC236}">
                    <a16:creationId xmlns:a16="http://schemas.microsoft.com/office/drawing/2014/main" id="{1A4208CA-6B03-1C40-AD7C-9A8DB3541CE7}"/>
                  </a:ext>
                </a:extLst>
              </p:cNvPr>
              <p:cNvCxnSpPr>
                <a:cxnSpLocks/>
                <a:stCxn id="339" idx="6"/>
                <a:endCxn id="324" idx="2"/>
              </p:cNvCxnSpPr>
              <p:nvPr/>
            </p:nvCxnSpPr>
            <p:spPr>
              <a:xfrm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91;p14">
                <a:extLst>
                  <a:ext uri="{FF2B5EF4-FFF2-40B4-BE49-F238E27FC236}">
                    <a16:creationId xmlns:a16="http://schemas.microsoft.com/office/drawing/2014/main" id="{206E42C8-C29C-5D4C-A93B-4958047AA594}"/>
                  </a:ext>
                </a:extLst>
              </p:cNvPr>
              <p:cNvCxnSpPr>
                <a:cxnSpLocks/>
                <a:stCxn id="338" idx="6"/>
                <a:endCxn id="323" idx="2"/>
              </p:cNvCxnSpPr>
              <p:nvPr/>
            </p:nvCxnSpPr>
            <p:spPr>
              <a:xfrm flipH="1">
                <a:off x="2422754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92;p14">
                <a:extLst>
                  <a:ext uri="{FF2B5EF4-FFF2-40B4-BE49-F238E27FC236}">
                    <a16:creationId xmlns:a16="http://schemas.microsoft.com/office/drawing/2014/main" id="{4115CFAF-AECC-F849-AE34-8587F47D3BD7}"/>
                  </a:ext>
                </a:extLst>
              </p:cNvPr>
              <p:cNvCxnSpPr>
                <a:cxnSpLocks/>
                <a:stCxn id="338" idx="6"/>
                <a:endCxn id="322" idx="2"/>
              </p:cNvCxnSpPr>
              <p:nvPr/>
            </p:nvCxnSpPr>
            <p:spPr>
              <a:xfrm>
                <a:off x="2703255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93;p14">
                <a:extLst>
                  <a:ext uri="{FF2B5EF4-FFF2-40B4-BE49-F238E27FC236}">
                    <a16:creationId xmlns:a16="http://schemas.microsoft.com/office/drawing/2014/main" id="{C73360A8-F81A-6248-8F93-4105EBADD841}"/>
                  </a:ext>
                </a:extLst>
              </p:cNvPr>
              <p:cNvCxnSpPr>
                <a:cxnSpLocks/>
                <a:stCxn id="338" idx="6"/>
                <a:endCxn id="321" idx="2"/>
              </p:cNvCxnSpPr>
              <p:nvPr/>
            </p:nvCxnSpPr>
            <p:spPr>
              <a:xfrm>
                <a:off x="270325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94;p14">
                <a:extLst>
                  <a:ext uri="{FF2B5EF4-FFF2-40B4-BE49-F238E27FC236}">
                    <a16:creationId xmlns:a16="http://schemas.microsoft.com/office/drawing/2014/main" id="{F817466C-A8D5-D347-82F0-F5F9FD913260}"/>
                  </a:ext>
                </a:extLst>
              </p:cNvPr>
              <p:cNvCxnSpPr>
                <a:cxnSpLocks/>
                <a:stCxn id="338" idx="6"/>
                <a:endCxn id="324" idx="2"/>
              </p:cNvCxnSpPr>
              <p:nvPr/>
            </p:nvCxnSpPr>
            <p:spPr>
              <a:xfrm>
                <a:off x="2703255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95;p14">
                <a:extLst>
                  <a:ext uri="{FF2B5EF4-FFF2-40B4-BE49-F238E27FC236}">
                    <a16:creationId xmlns:a16="http://schemas.microsoft.com/office/drawing/2014/main" id="{302695D6-B4DC-374A-85F8-03DECE91A73E}"/>
                  </a:ext>
                </a:extLst>
              </p:cNvPr>
              <p:cNvCxnSpPr>
                <a:cxnSpLocks/>
                <a:stCxn id="337" idx="6"/>
                <a:endCxn id="323" idx="2"/>
              </p:cNvCxnSpPr>
              <p:nvPr/>
            </p:nvCxnSpPr>
            <p:spPr>
              <a:xfrm flipH="1">
                <a:off x="2422880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96;p14">
                <a:extLst>
                  <a:ext uri="{FF2B5EF4-FFF2-40B4-BE49-F238E27FC236}">
                    <a16:creationId xmlns:a16="http://schemas.microsoft.com/office/drawing/2014/main" id="{2C204D5B-8FE6-5D4C-8EE7-DB8514EA8416}"/>
                  </a:ext>
                </a:extLst>
              </p:cNvPr>
              <p:cNvCxnSpPr>
                <a:cxnSpLocks/>
                <a:stCxn id="337" idx="6"/>
                <a:endCxn id="322" idx="2"/>
              </p:cNvCxnSpPr>
              <p:nvPr/>
            </p:nvCxnSpPr>
            <p:spPr>
              <a:xfrm flipH="1">
                <a:off x="2703129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97;p14">
                <a:extLst>
                  <a:ext uri="{FF2B5EF4-FFF2-40B4-BE49-F238E27FC236}">
                    <a16:creationId xmlns:a16="http://schemas.microsoft.com/office/drawing/2014/main" id="{9B151319-4DA5-C64E-9D95-8A4E554B21E2}"/>
                  </a:ext>
                </a:extLst>
              </p:cNvPr>
              <p:cNvCxnSpPr>
                <a:cxnSpLocks/>
                <a:stCxn id="337" idx="6"/>
                <a:endCxn id="321" idx="2"/>
              </p:cNvCxnSpPr>
              <p:nvPr/>
            </p:nvCxnSpPr>
            <p:spPr>
              <a:xfrm>
                <a:off x="298362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98;p14">
                <a:extLst>
                  <a:ext uri="{FF2B5EF4-FFF2-40B4-BE49-F238E27FC236}">
                    <a16:creationId xmlns:a16="http://schemas.microsoft.com/office/drawing/2014/main" id="{62C79EE6-F7EF-F440-B19D-B4FBD28BD8BC}"/>
                  </a:ext>
                </a:extLst>
              </p:cNvPr>
              <p:cNvCxnSpPr>
                <a:cxnSpLocks/>
                <a:stCxn id="337" idx="6"/>
                <a:endCxn id="324" idx="2"/>
              </p:cNvCxnSpPr>
              <p:nvPr/>
            </p:nvCxnSpPr>
            <p:spPr>
              <a:xfrm>
                <a:off x="298362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99;p14">
                <a:extLst>
                  <a:ext uri="{FF2B5EF4-FFF2-40B4-BE49-F238E27FC236}">
                    <a16:creationId xmlns:a16="http://schemas.microsoft.com/office/drawing/2014/main" id="{7BB6B5C7-FD9E-BC42-AA2E-87FEE686699B}"/>
                  </a:ext>
                </a:extLst>
              </p:cNvPr>
              <p:cNvCxnSpPr>
                <a:cxnSpLocks/>
                <a:stCxn id="340" idx="6"/>
                <a:endCxn id="321" idx="2"/>
              </p:cNvCxnSpPr>
              <p:nvPr/>
            </p:nvCxnSpPr>
            <p:spPr>
              <a:xfrm flipH="1">
                <a:off x="298350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00;p14">
                <a:extLst>
                  <a:ext uri="{FF2B5EF4-FFF2-40B4-BE49-F238E27FC236}">
                    <a16:creationId xmlns:a16="http://schemas.microsoft.com/office/drawing/2014/main" id="{40BE7BEA-C658-DC40-BEA0-5FC0EDE45BA1}"/>
                  </a:ext>
                </a:extLst>
              </p:cNvPr>
              <p:cNvCxnSpPr>
                <a:cxnSpLocks/>
                <a:stCxn id="340" idx="6"/>
                <a:endCxn id="324" idx="2"/>
              </p:cNvCxnSpPr>
              <p:nvPr/>
            </p:nvCxnSpPr>
            <p:spPr>
              <a:xfrm>
                <a:off x="326400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01;p14">
                <a:extLst>
                  <a:ext uri="{FF2B5EF4-FFF2-40B4-BE49-F238E27FC236}">
                    <a16:creationId xmlns:a16="http://schemas.microsoft.com/office/drawing/2014/main" id="{CF457E21-7BC6-B74C-836B-3640DCCDDA4C}"/>
                  </a:ext>
                </a:extLst>
              </p:cNvPr>
              <p:cNvCxnSpPr>
                <a:cxnSpLocks/>
                <a:stCxn id="340" idx="6"/>
                <a:endCxn id="322" idx="2"/>
              </p:cNvCxnSpPr>
              <p:nvPr/>
            </p:nvCxnSpPr>
            <p:spPr>
              <a:xfrm flipH="1">
                <a:off x="2703303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02;p14">
                <a:extLst>
                  <a:ext uri="{FF2B5EF4-FFF2-40B4-BE49-F238E27FC236}">
                    <a16:creationId xmlns:a16="http://schemas.microsoft.com/office/drawing/2014/main" id="{1E80D5F5-5B3A-D141-8E7F-38CBD674DC32}"/>
                  </a:ext>
                </a:extLst>
              </p:cNvPr>
              <p:cNvCxnSpPr>
                <a:cxnSpLocks/>
                <a:stCxn id="340" idx="6"/>
                <a:endCxn id="323" idx="2"/>
              </p:cNvCxnSpPr>
              <p:nvPr/>
            </p:nvCxnSpPr>
            <p:spPr>
              <a:xfrm flipH="1"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03;p14">
                <a:extLst>
                  <a:ext uri="{FF2B5EF4-FFF2-40B4-BE49-F238E27FC236}">
                    <a16:creationId xmlns:a16="http://schemas.microsoft.com/office/drawing/2014/main" id="{CE9B2E91-9D82-8F48-8EF5-C885AD09431C}"/>
                  </a:ext>
                </a:extLst>
              </p:cNvPr>
              <p:cNvCxnSpPr>
                <a:cxnSpLocks/>
                <a:stCxn id="331" idx="6"/>
                <a:endCxn id="327" idx="2"/>
              </p:cNvCxnSpPr>
              <p:nvPr/>
            </p:nvCxnSpPr>
            <p:spPr>
              <a:xfrm>
                <a:off x="356519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04;p14">
                <a:extLst>
                  <a:ext uri="{FF2B5EF4-FFF2-40B4-BE49-F238E27FC236}">
                    <a16:creationId xmlns:a16="http://schemas.microsoft.com/office/drawing/2014/main" id="{AD26BB7D-E133-8240-BB5C-ECB1FA7A43E1}"/>
                  </a:ext>
                </a:extLst>
              </p:cNvPr>
              <p:cNvCxnSpPr>
                <a:cxnSpLocks/>
                <a:stCxn id="331" idx="6"/>
                <a:endCxn id="326" idx="2"/>
              </p:cNvCxnSpPr>
              <p:nvPr/>
            </p:nvCxnSpPr>
            <p:spPr>
              <a:xfrm>
                <a:off x="356519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05;p14">
                <a:extLst>
                  <a:ext uri="{FF2B5EF4-FFF2-40B4-BE49-F238E27FC236}">
                    <a16:creationId xmlns:a16="http://schemas.microsoft.com/office/drawing/2014/main" id="{6FC7A648-3159-8048-9FEC-B8C8F3559219}"/>
                  </a:ext>
                </a:extLst>
              </p:cNvPr>
              <p:cNvCxnSpPr>
                <a:cxnSpLocks/>
                <a:stCxn id="331" idx="6"/>
                <a:endCxn id="325" idx="2"/>
              </p:cNvCxnSpPr>
              <p:nvPr/>
            </p:nvCxnSpPr>
            <p:spPr>
              <a:xfrm>
                <a:off x="3565197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06;p14">
                <a:extLst>
                  <a:ext uri="{FF2B5EF4-FFF2-40B4-BE49-F238E27FC236}">
                    <a16:creationId xmlns:a16="http://schemas.microsoft.com/office/drawing/2014/main" id="{762A2A92-80F0-104D-8109-15CF51126C26}"/>
                  </a:ext>
                </a:extLst>
              </p:cNvPr>
              <p:cNvCxnSpPr>
                <a:cxnSpLocks/>
                <a:stCxn id="331" idx="6"/>
                <a:endCxn id="328" idx="2"/>
              </p:cNvCxnSpPr>
              <p:nvPr/>
            </p:nvCxnSpPr>
            <p:spPr>
              <a:xfrm>
                <a:off x="3565197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07;p14">
                <a:extLst>
                  <a:ext uri="{FF2B5EF4-FFF2-40B4-BE49-F238E27FC236}">
                    <a16:creationId xmlns:a16="http://schemas.microsoft.com/office/drawing/2014/main" id="{36AA6650-C9FF-F848-BA3A-C909DA8E1DC4}"/>
                  </a:ext>
                </a:extLst>
              </p:cNvPr>
              <p:cNvCxnSpPr>
                <a:cxnSpLocks/>
                <a:stCxn id="330" idx="6"/>
                <a:endCxn id="327" idx="2"/>
              </p:cNvCxnSpPr>
              <p:nvPr/>
            </p:nvCxnSpPr>
            <p:spPr>
              <a:xfrm flipH="1">
                <a:off x="356507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08;p14">
                <a:extLst>
                  <a:ext uri="{FF2B5EF4-FFF2-40B4-BE49-F238E27FC236}">
                    <a16:creationId xmlns:a16="http://schemas.microsoft.com/office/drawing/2014/main" id="{8D935BE4-7270-B44C-8A18-291CA7305D23}"/>
                  </a:ext>
                </a:extLst>
              </p:cNvPr>
              <p:cNvCxnSpPr>
                <a:cxnSpLocks/>
                <a:stCxn id="330" idx="6"/>
                <a:endCxn id="326" idx="2"/>
              </p:cNvCxnSpPr>
              <p:nvPr/>
            </p:nvCxnSpPr>
            <p:spPr>
              <a:xfrm>
                <a:off x="384557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09;p14">
                <a:extLst>
                  <a:ext uri="{FF2B5EF4-FFF2-40B4-BE49-F238E27FC236}">
                    <a16:creationId xmlns:a16="http://schemas.microsoft.com/office/drawing/2014/main" id="{055F1C11-CC0B-9649-A3C0-030465DBD4C0}"/>
                  </a:ext>
                </a:extLst>
              </p:cNvPr>
              <p:cNvCxnSpPr>
                <a:cxnSpLocks/>
                <a:stCxn id="330" idx="6"/>
                <a:endCxn id="325" idx="2"/>
              </p:cNvCxnSpPr>
              <p:nvPr/>
            </p:nvCxnSpPr>
            <p:spPr>
              <a:xfrm>
                <a:off x="3845572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10;p14">
                <a:extLst>
                  <a:ext uri="{FF2B5EF4-FFF2-40B4-BE49-F238E27FC236}">
                    <a16:creationId xmlns:a16="http://schemas.microsoft.com/office/drawing/2014/main" id="{ABB36847-D597-FD47-B426-8D908FCA0DDE}"/>
                  </a:ext>
                </a:extLst>
              </p:cNvPr>
              <p:cNvCxnSpPr>
                <a:cxnSpLocks/>
                <a:stCxn id="330" idx="6"/>
                <a:endCxn id="328" idx="2"/>
              </p:cNvCxnSpPr>
              <p:nvPr/>
            </p:nvCxnSpPr>
            <p:spPr>
              <a:xfrm>
                <a:off x="3845572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11;p14">
                <a:extLst>
                  <a:ext uri="{FF2B5EF4-FFF2-40B4-BE49-F238E27FC236}">
                    <a16:creationId xmlns:a16="http://schemas.microsoft.com/office/drawing/2014/main" id="{E664EBB2-7611-1E42-A2A5-486084313235}"/>
                  </a:ext>
                </a:extLst>
              </p:cNvPr>
              <p:cNvCxnSpPr>
                <a:cxnSpLocks/>
                <a:stCxn id="329" idx="6"/>
                <a:endCxn id="327" idx="2"/>
              </p:cNvCxnSpPr>
              <p:nvPr/>
            </p:nvCxnSpPr>
            <p:spPr>
              <a:xfrm flipH="1">
                <a:off x="3565197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12;p14">
                <a:extLst>
                  <a:ext uri="{FF2B5EF4-FFF2-40B4-BE49-F238E27FC236}">
                    <a16:creationId xmlns:a16="http://schemas.microsoft.com/office/drawing/2014/main" id="{ECE911CE-1D92-CE4C-A283-214E6691138F}"/>
                  </a:ext>
                </a:extLst>
              </p:cNvPr>
              <p:cNvCxnSpPr>
                <a:cxnSpLocks/>
                <a:stCxn id="329" idx="6"/>
                <a:endCxn id="326" idx="2"/>
              </p:cNvCxnSpPr>
              <p:nvPr/>
            </p:nvCxnSpPr>
            <p:spPr>
              <a:xfrm flipH="1">
                <a:off x="384544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13;p14">
                <a:extLst>
                  <a:ext uri="{FF2B5EF4-FFF2-40B4-BE49-F238E27FC236}">
                    <a16:creationId xmlns:a16="http://schemas.microsoft.com/office/drawing/2014/main" id="{DA782889-8B85-7445-ADC7-5502220B9401}"/>
                  </a:ext>
                </a:extLst>
              </p:cNvPr>
              <p:cNvCxnSpPr>
                <a:cxnSpLocks/>
                <a:stCxn id="329" idx="6"/>
                <a:endCxn id="325" idx="2"/>
              </p:cNvCxnSpPr>
              <p:nvPr/>
            </p:nvCxnSpPr>
            <p:spPr>
              <a:xfrm>
                <a:off x="412594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14;p14">
                <a:extLst>
                  <a:ext uri="{FF2B5EF4-FFF2-40B4-BE49-F238E27FC236}">
                    <a16:creationId xmlns:a16="http://schemas.microsoft.com/office/drawing/2014/main" id="{8BF5E9BA-ED66-0244-A0C7-38C6A3CAB960}"/>
                  </a:ext>
                </a:extLst>
              </p:cNvPr>
              <p:cNvCxnSpPr>
                <a:cxnSpLocks/>
                <a:stCxn id="329" idx="6"/>
                <a:endCxn id="328" idx="2"/>
              </p:cNvCxnSpPr>
              <p:nvPr/>
            </p:nvCxnSpPr>
            <p:spPr>
              <a:xfrm>
                <a:off x="412594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15;p14">
                <a:extLst>
                  <a:ext uri="{FF2B5EF4-FFF2-40B4-BE49-F238E27FC236}">
                    <a16:creationId xmlns:a16="http://schemas.microsoft.com/office/drawing/2014/main" id="{8D238716-59EC-EE4D-994A-406505A432D4}"/>
                  </a:ext>
                </a:extLst>
              </p:cNvPr>
              <p:cNvCxnSpPr>
                <a:cxnSpLocks/>
                <a:stCxn id="332" idx="6"/>
                <a:endCxn id="328" idx="2"/>
              </p:cNvCxnSpPr>
              <p:nvPr/>
            </p:nvCxnSpPr>
            <p:spPr>
              <a:xfrm>
                <a:off x="4406319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16;p14">
                <a:extLst>
                  <a:ext uri="{FF2B5EF4-FFF2-40B4-BE49-F238E27FC236}">
                    <a16:creationId xmlns:a16="http://schemas.microsoft.com/office/drawing/2014/main" id="{DB28496C-803A-C64C-8F70-D6729BD31811}"/>
                  </a:ext>
                </a:extLst>
              </p:cNvPr>
              <p:cNvCxnSpPr>
                <a:cxnSpLocks/>
                <a:stCxn id="332" idx="6"/>
                <a:endCxn id="325" idx="2"/>
              </p:cNvCxnSpPr>
              <p:nvPr/>
            </p:nvCxnSpPr>
            <p:spPr>
              <a:xfrm flipH="1">
                <a:off x="412582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17;p14">
                <a:extLst>
                  <a:ext uri="{FF2B5EF4-FFF2-40B4-BE49-F238E27FC236}">
                    <a16:creationId xmlns:a16="http://schemas.microsoft.com/office/drawing/2014/main" id="{DD3E56FC-27ED-9447-87CF-9D51406932BB}"/>
                  </a:ext>
                </a:extLst>
              </p:cNvPr>
              <p:cNvCxnSpPr>
                <a:cxnSpLocks/>
                <a:stCxn id="332" idx="6"/>
                <a:endCxn id="326" idx="2"/>
              </p:cNvCxnSpPr>
              <p:nvPr/>
            </p:nvCxnSpPr>
            <p:spPr>
              <a:xfrm flipH="1">
                <a:off x="384562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18;p14">
                <a:extLst>
                  <a:ext uri="{FF2B5EF4-FFF2-40B4-BE49-F238E27FC236}">
                    <a16:creationId xmlns:a16="http://schemas.microsoft.com/office/drawing/2014/main" id="{713CCB20-EB25-E64E-9D0A-AA11B114312F}"/>
                  </a:ext>
                </a:extLst>
              </p:cNvPr>
              <p:cNvCxnSpPr>
                <a:cxnSpLocks/>
                <a:stCxn id="332" idx="6"/>
                <a:endCxn id="327" idx="2"/>
              </p:cNvCxnSpPr>
              <p:nvPr/>
            </p:nvCxnSpPr>
            <p:spPr>
              <a:xfrm flipH="1">
                <a:off x="3565119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19;p14">
                <a:extLst>
                  <a:ext uri="{FF2B5EF4-FFF2-40B4-BE49-F238E27FC236}">
                    <a16:creationId xmlns:a16="http://schemas.microsoft.com/office/drawing/2014/main" id="{0FDE4395-308F-A243-B3C5-1D50B5C2AAE9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2622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20;p14">
                <a:extLst>
                  <a:ext uri="{FF2B5EF4-FFF2-40B4-BE49-F238E27FC236}">
                    <a16:creationId xmlns:a16="http://schemas.microsoft.com/office/drawing/2014/main" id="{A7B9D3AB-3C76-CC4B-A5A1-727DB6709D7D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588399" cy="191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21;p14">
                <a:extLst>
                  <a:ext uri="{FF2B5EF4-FFF2-40B4-BE49-F238E27FC236}">
                    <a16:creationId xmlns:a16="http://schemas.microsoft.com/office/drawing/2014/main" id="{0EF8B9AD-FFA8-8241-9895-17EDF77A4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5174" y="2308771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22;p14">
                <a:extLst>
                  <a:ext uri="{FF2B5EF4-FFF2-40B4-BE49-F238E27FC236}">
                    <a16:creationId xmlns:a16="http://schemas.microsoft.com/office/drawing/2014/main" id="{AEACA73B-6A5D-6941-B86E-E1B616AD5F02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>
                <a:off x="2703253" y="2125271"/>
                <a:ext cx="2916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23;p14">
                <a:extLst>
                  <a:ext uri="{FF2B5EF4-FFF2-40B4-BE49-F238E27FC236}">
                    <a16:creationId xmlns:a16="http://schemas.microsoft.com/office/drawing/2014/main" id="{C8082EAA-B91B-5C42-95AB-3FA0475B54CE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 flipH="1">
                <a:off x="2685129" y="2125271"/>
                <a:ext cx="298499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24;p14">
                <a:extLst>
                  <a:ext uri="{FF2B5EF4-FFF2-40B4-BE49-F238E27FC236}">
                    <a16:creationId xmlns:a16="http://schemas.microsoft.com/office/drawing/2014/main" id="{99B2D29A-E8E6-7A4A-B0A3-C36D305A22BF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>
                <a:off x="2983628" y="2125271"/>
                <a:ext cx="11401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25;p14">
                <a:extLst>
                  <a:ext uri="{FF2B5EF4-FFF2-40B4-BE49-F238E27FC236}">
                    <a16:creationId xmlns:a16="http://schemas.microsoft.com/office/drawing/2014/main" id="{1FC434C3-8C24-FA4D-972F-B774EE5CBAFA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685303" y="2125271"/>
                <a:ext cx="578700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26;p14">
                <a:extLst>
                  <a:ext uri="{FF2B5EF4-FFF2-40B4-BE49-F238E27FC236}">
                    <a16:creationId xmlns:a16="http://schemas.microsoft.com/office/drawing/2014/main" id="{32678E80-460E-8949-93C1-5D54FAED6823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994903" y="2125271"/>
                <a:ext cx="2691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27;p14">
                <a:extLst>
                  <a:ext uri="{FF2B5EF4-FFF2-40B4-BE49-F238E27FC236}">
                    <a16:creationId xmlns:a16="http://schemas.microsoft.com/office/drawing/2014/main" id="{9B0E2231-4141-A443-9D92-5943CC8BCD45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 flipH="1">
                <a:off x="2685255" y="2125271"/>
                <a:ext cx="180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28;p14">
                <a:extLst>
                  <a:ext uri="{FF2B5EF4-FFF2-40B4-BE49-F238E27FC236}">
                    <a16:creationId xmlns:a16="http://schemas.microsoft.com/office/drawing/2014/main" id="{DB3F5E83-D71D-9C4F-A04F-0A08B1F5179A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263101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29;p14">
                <a:extLst>
                  <a:ext uri="{FF2B5EF4-FFF2-40B4-BE49-F238E27FC236}">
                    <a16:creationId xmlns:a16="http://schemas.microsoft.com/office/drawing/2014/main" id="{5A7B0198-4D23-7740-8FEA-C6F925BDC974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5727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30;p14">
                <a:extLst>
                  <a:ext uri="{FF2B5EF4-FFF2-40B4-BE49-F238E27FC236}">
                    <a16:creationId xmlns:a16="http://schemas.microsoft.com/office/drawing/2014/main" id="{58F54346-B95E-A449-93F3-2D4500AB7992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 flipH="1">
                <a:off x="3828172" y="2125271"/>
                <a:ext cx="174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31;p14">
                <a:extLst>
                  <a:ext uri="{FF2B5EF4-FFF2-40B4-BE49-F238E27FC236}">
                    <a16:creationId xmlns:a16="http://schemas.microsoft.com/office/drawing/2014/main" id="{0077252C-DF72-E242-8C50-C2C3631E360B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 flipH="1">
                <a:off x="3828046" y="2125271"/>
                <a:ext cx="297899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32;p14">
                <a:extLst>
                  <a:ext uri="{FF2B5EF4-FFF2-40B4-BE49-F238E27FC236}">
                    <a16:creationId xmlns:a16="http://schemas.microsoft.com/office/drawing/2014/main" id="{B0E2E895-46FB-B14F-8BAA-5257BC9B9233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>
                <a:off x="3845573" y="2125271"/>
                <a:ext cx="2922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33;p14">
                <a:extLst>
                  <a:ext uri="{FF2B5EF4-FFF2-40B4-BE49-F238E27FC236}">
                    <a16:creationId xmlns:a16="http://schemas.microsoft.com/office/drawing/2014/main" id="{1F14A21A-9FB9-CB44-81A2-84309312C257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>
                <a:off x="4125945" y="2125271"/>
                <a:ext cx="120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34;p14">
                <a:extLst>
                  <a:ext uri="{FF2B5EF4-FFF2-40B4-BE49-F238E27FC236}">
                    <a16:creationId xmlns:a16="http://schemas.microsoft.com/office/drawing/2014/main" id="{D0728FD0-67F7-384D-8A15-A0CE3C69FE21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3828220" y="2125271"/>
                <a:ext cx="5781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235;p14">
                <a:extLst>
                  <a:ext uri="{FF2B5EF4-FFF2-40B4-BE49-F238E27FC236}">
                    <a16:creationId xmlns:a16="http://schemas.microsoft.com/office/drawing/2014/main" id="{B3D28A20-F7D0-0747-A29A-A3D245B2B37E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4137820" y="2125268"/>
                <a:ext cx="2685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236;p14">
                <a:extLst>
                  <a:ext uri="{FF2B5EF4-FFF2-40B4-BE49-F238E27FC236}">
                    <a16:creationId xmlns:a16="http://schemas.microsoft.com/office/drawing/2014/main" id="{593D52D0-A255-0C47-A54A-DE39FB8BCCFA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>
                <a:off x="2685025" y="2541566"/>
                <a:ext cx="29860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237;p14">
                <a:extLst>
                  <a:ext uri="{FF2B5EF4-FFF2-40B4-BE49-F238E27FC236}">
                    <a16:creationId xmlns:a16="http://schemas.microsoft.com/office/drawing/2014/main" id="{33526192-6AE8-1542-BA54-90D208522D1C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38903"/>
                <a:ext cx="11132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238;p14">
                <a:extLst>
                  <a:ext uri="{FF2B5EF4-FFF2-40B4-BE49-F238E27FC236}">
                    <a16:creationId xmlns:a16="http://schemas.microsoft.com/office/drawing/2014/main" id="{60A168C2-2824-5E42-9C0D-69D0BCDD04BB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685025" y="2541566"/>
                <a:ext cx="578978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239;p14">
                <a:extLst>
                  <a:ext uri="{FF2B5EF4-FFF2-40B4-BE49-F238E27FC236}">
                    <a16:creationId xmlns:a16="http://schemas.microsoft.com/office/drawing/2014/main" id="{C9ED087E-5411-3A40-8532-DF28F5024352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685025" y="2541566"/>
                <a:ext cx="85935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240;p14">
                <a:extLst>
                  <a:ext uri="{FF2B5EF4-FFF2-40B4-BE49-F238E27FC236}">
                    <a16:creationId xmlns:a16="http://schemas.microsoft.com/office/drawing/2014/main" id="{AAD237DF-D5C6-4047-8D04-8B4DCF22517D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685025" y="2541566"/>
                <a:ext cx="1139725" cy="2239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241;p14">
                <a:extLst>
                  <a:ext uri="{FF2B5EF4-FFF2-40B4-BE49-F238E27FC236}">
                    <a16:creationId xmlns:a16="http://schemas.microsoft.com/office/drawing/2014/main" id="{3B766F94-A8CD-234B-AED9-25B167498E2A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994760" y="2538903"/>
                <a:ext cx="269243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242;p14">
                <a:extLst>
                  <a:ext uri="{FF2B5EF4-FFF2-40B4-BE49-F238E27FC236}">
                    <a16:creationId xmlns:a16="http://schemas.microsoft.com/office/drawing/2014/main" id="{CD02852D-461E-BA4E-9D0B-B163F294C4B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994760" y="2538903"/>
                <a:ext cx="549616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243;p14">
                <a:extLst>
                  <a:ext uri="{FF2B5EF4-FFF2-40B4-BE49-F238E27FC236}">
                    <a16:creationId xmlns:a16="http://schemas.microsoft.com/office/drawing/2014/main" id="{C6BFA647-3E3B-A547-BA5B-B1CD3EB289B0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994760" y="2538903"/>
                <a:ext cx="829991" cy="2265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244;p14">
                <a:extLst>
                  <a:ext uri="{FF2B5EF4-FFF2-40B4-BE49-F238E27FC236}">
                    <a16:creationId xmlns:a16="http://schemas.microsoft.com/office/drawing/2014/main" id="{100CEA2F-C2B1-3A4C-9818-32CBDD4C09D3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3940"/>
                <a:ext cx="844382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245;p14">
                <a:extLst>
                  <a:ext uri="{FF2B5EF4-FFF2-40B4-BE49-F238E27FC236}">
                    <a16:creationId xmlns:a16="http://schemas.microsoft.com/office/drawing/2014/main" id="{E86983C8-7497-6446-B5A5-C2EA97D3BF7E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 flipH="1">
                <a:off x="3264003" y="2523940"/>
                <a:ext cx="564009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246;p14">
                <a:extLst>
                  <a:ext uri="{FF2B5EF4-FFF2-40B4-BE49-F238E27FC236}">
                    <a16:creationId xmlns:a16="http://schemas.microsoft.com/office/drawing/2014/main" id="{D343CF0F-D399-FF43-AEAB-07DE83400736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3940"/>
                <a:ext cx="283634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247;p14">
                <a:extLst>
                  <a:ext uri="{FF2B5EF4-FFF2-40B4-BE49-F238E27FC236}">
                    <a16:creationId xmlns:a16="http://schemas.microsoft.com/office/drawing/2014/main" id="{377EA65D-166B-8142-B956-1C7EBF8BF753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3940"/>
                <a:ext cx="3262" cy="2415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248;p14">
                <a:extLst>
                  <a:ext uri="{FF2B5EF4-FFF2-40B4-BE49-F238E27FC236}">
                    <a16:creationId xmlns:a16="http://schemas.microsoft.com/office/drawing/2014/main" id="{E99B7144-CEDE-3443-83AE-271B5ED94CD9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1275"/>
                <a:ext cx="1154116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249;p14">
                <a:extLst>
                  <a:ext uri="{FF2B5EF4-FFF2-40B4-BE49-F238E27FC236}">
                    <a16:creationId xmlns:a16="http://schemas.microsoft.com/office/drawing/2014/main" id="{2760B1AF-1360-4644-BA43-20F4279758E7}"/>
                  </a:ext>
                </a:extLst>
              </p:cNvPr>
              <p:cNvCxnSpPr>
                <a:cxnSpLocks/>
                <a:endCxn id="334" idx="3"/>
              </p:cNvCxnSpPr>
              <p:nvPr/>
            </p:nvCxnSpPr>
            <p:spPr>
              <a:xfrm flipH="1">
                <a:off x="3181337" y="2521275"/>
                <a:ext cx="956407" cy="2790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250;p14">
                <a:extLst>
                  <a:ext uri="{FF2B5EF4-FFF2-40B4-BE49-F238E27FC236}">
                    <a16:creationId xmlns:a16="http://schemas.microsoft.com/office/drawing/2014/main" id="{1AD6702B-7E05-DC4C-98F1-05415C986D9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1275"/>
                <a:ext cx="593369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251;p14">
                <a:extLst>
                  <a:ext uri="{FF2B5EF4-FFF2-40B4-BE49-F238E27FC236}">
                    <a16:creationId xmlns:a16="http://schemas.microsoft.com/office/drawing/2014/main" id="{9EB63733-778B-FE4B-BDAF-5BB671EE96AE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1272"/>
                <a:ext cx="312997" cy="244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252;p14">
                <a:extLst>
                  <a:ext uri="{FF2B5EF4-FFF2-40B4-BE49-F238E27FC236}">
                    <a16:creationId xmlns:a16="http://schemas.microsoft.com/office/drawing/2014/main" id="{D6B00E61-0620-A44E-A2BD-FD0E8179A8BD}"/>
                  </a:ext>
                </a:extLst>
              </p:cNvPr>
              <p:cNvCxnSpPr>
                <a:cxnSpLocks/>
                <a:stCxn id="335" idx="6"/>
              </p:cNvCxnSpPr>
              <p:nvPr/>
            </p:nvCxnSpPr>
            <p:spPr>
              <a:xfrm>
                <a:off x="2983625" y="3003667"/>
                <a:ext cx="3828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253;p14">
                <a:extLst>
                  <a:ext uri="{FF2B5EF4-FFF2-40B4-BE49-F238E27FC236}">
                    <a16:creationId xmlns:a16="http://schemas.microsoft.com/office/drawing/2014/main" id="{F5D8CC4C-5CEB-2C44-AB60-844BF9AA8F87}"/>
                  </a:ext>
                </a:extLst>
              </p:cNvPr>
              <p:cNvCxnSpPr>
                <a:cxnSpLocks/>
                <a:stCxn id="334" idx="6"/>
              </p:cNvCxnSpPr>
              <p:nvPr/>
            </p:nvCxnSpPr>
            <p:spPr>
              <a:xfrm>
                <a:off x="3264006" y="3003680"/>
                <a:ext cx="102599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254;p14">
                <a:extLst>
                  <a:ext uri="{FF2B5EF4-FFF2-40B4-BE49-F238E27FC236}">
                    <a16:creationId xmlns:a16="http://schemas.microsoft.com/office/drawing/2014/main" id="{F6AB7C12-E5E8-B140-9A6B-C93495F3F332}"/>
                  </a:ext>
                </a:extLst>
              </p:cNvPr>
              <p:cNvCxnSpPr>
                <a:cxnSpLocks/>
                <a:stCxn id="333" idx="6"/>
              </p:cNvCxnSpPr>
              <p:nvPr/>
            </p:nvCxnSpPr>
            <p:spPr>
              <a:xfrm flipH="1">
                <a:off x="3366478" y="3003675"/>
                <a:ext cx="1779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255;p14">
                <a:extLst>
                  <a:ext uri="{FF2B5EF4-FFF2-40B4-BE49-F238E27FC236}">
                    <a16:creationId xmlns:a16="http://schemas.microsoft.com/office/drawing/2014/main" id="{EC5916EE-1748-6046-A1C9-5986A9EFAE84}"/>
                  </a:ext>
                </a:extLst>
              </p:cNvPr>
              <p:cNvCxnSpPr>
                <a:cxnSpLocks/>
                <a:stCxn id="336" idx="6"/>
              </p:cNvCxnSpPr>
              <p:nvPr/>
            </p:nvCxnSpPr>
            <p:spPr>
              <a:xfrm flipH="1">
                <a:off x="3366352" y="3003672"/>
                <a:ext cx="458401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14A71A-871A-4147-9FA4-28E83F2A2067}"/>
              </a:ext>
            </a:extLst>
          </p:cNvPr>
          <p:cNvGrpSpPr/>
          <p:nvPr/>
        </p:nvGrpSpPr>
        <p:grpSpPr>
          <a:xfrm>
            <a:off x="1896428" y="1074874"/>
            <a:ext cx="906648" cy="963159"/>
            <a:chOff x="406066" y="5350342"/>
            <a:chExt cx="787560" cy="836650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05D9243E-2945-2D4D-9974-09AF4075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5757" y="5810634"/>
              <a:ext cx="206928" cy="118244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4A2FD30-CDA0-6E4B-8AD1-5AE247F9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6614" y="5812190"/>
              <a:ext cx="220671" cy="127926"/>
            </a:xfrm>
            <a:prstGeom prst="rect">
              <a:avLst/>
            </a:prstGeom>
          </p:spPr>
        </p:pic>
        <p:grpSp>
          <p:nvGrpSpPr>
            <p:cNvPr id="168" name="Google Shape;147;p14">
              <a:extLst>
                <a:ext uri="{FF2B5EF4-FFF2-40B4-BE49-F238E27FC236}">
                  <a16:creationId xmlns:a16="http://schemas.microsoft.com/office/drawing/2014/main" id="{834D8051-26D3-7D4D-A9EC-B298BC4E9D44}"/>
                </a:ext>
              </a:extLst>
            </p:cNvPr>
            <p:cNvGrpSpPr/>
            <p:nvPr/>
          </p:nvGrpSpPr>
          <p:grpSpPr>
            <a:xfrm rot="5400000">
              <a:off x="553440" y="5324580"/>
              <a:ext cx="87066" cy="381813"/>
              <a:chOff x="1434053" y="-1866842"/>
              <a:chExt cx="288300" cy="1295100"/>
            </a:xfrm>
          </p:grpSpPr>
          <p:sp>
            <p:nvSpPr>
              <p:cNvPr id="231" name="Google Shape;148;p14">
                <a:extLst>
                  <a:ext uri="{FF2B5EF4-FFF2-40B4-BE49-F238E27FC236}">
                    <a16:creationId xmlns:a16="http://schemas.microsoft.com/office/drawing/2014/main" id="{7985F73E-F87D-D248-ACFD-D60DF4062C4B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9;p14">
                <a:extLst>
                  <a:ext uri="{FF2B5EF4-FFF2-40B4-BE49-F238E27FC236}">
                    <a16:creationId xmlns:a16="http://schemas.microsoft.com/office/drawing/2014/main" id="{3EA183E2-5017-7B40-B055-6B126006EC35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0;p14">
                <a:extLst>
                  <a:ext uri="{FF2B5EF4-FFF2-40B4-BE49-F238E27FC236}">
                    <a16:creationId xmlns:a16="http://schemas.microsoft.com/office/drawing/2014/main" id="{0782E80A-96B5-B341-A110-67EE03B6E844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1;p14">
                <a:extLst>
                  <a:ext uri="{FF2B5EF4-FFF2-40B4-BE49-F238E27FC236}">
                    <a16:creationId xmlns:a16="http://schemas.microsoft.com/office/drawing/2014/main" id="{D9E3A3B5-3CA4-AF48-9710-005004EB4180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52;p14">
              <a:extLst>
                <a:ext uri="{FF2B5EF4-FFF2-40B4-BE49-F238E27FC236}">
                  <a16:creationId xmlns:a16="http://schemas.microsoft.com/office/drawing/2014/main" id="{425F2D3B-E7F9-144A-8A5B-8B343DB67B92}"/>
                </a:ext>
              </a:extLst>
            </p:cNvPr>
            <p:cNvGrpSpPr/>
            <p:nvPr/>
          </p:nvGrpSpPr>
          <p:grpSpPr>
            <a:xfrm rot="5400000">
              <a:off x="752616" y="5854300"/>
              <a:ext cx="87068" cy="381813"/>
              <a:chOff x="1332085" y="-1658091"/>
              <a:chExt cx="288303" cy="1295099"/>
            </a:xfrm>
          </p:grpSpPr>
          <p:sp>
            <p:nvSpPr>
              <p:cNvPr id="227" name="Google Shape;153;p14">
                <a:extLst>
                  <a:ext uri="{FF2B5EF4-FFF2-40B4-BE49-F238E27FC236}">
                    <a16:creationId xmlns:a16="http://schemas.microsoft.com/office/drawing/2014/main" id="{0C61393D-57A9-E740-8F9F-BA9598F7C48E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4;p14">
                <a:extLst>
                  <a:ext uri="{FF2B5EF4-FFF2-40B4-BE49-F238E27FC236}">
                    <a16:creationId xmlns:a16="http://schemas.microsoft.com/office/drawing/2014/main" id="{08E6C399-A714-5844-AF30-9143287BADDB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5;p14">
                <a:extLst>
                  <a:ext uri="{FF2B5EF4-FFF2-40B4-BE49-F238E27FC236}">
                    <a16:creationId xmlns:a16="http://schemas.microsoft.com/office/drawing/2014/main" id="{F64AD0E3-BADB-BC48-8A96-4E1945EBDEFC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6;p14">
                <a:extLst>
                  <a:ext uri="{FF2B5EF4-FFF2-40B4-BE49-F238E27FC236}">
                    <a16:creationId xmlns:a16="http://schemas.microsoft.com/office/drawing/2014/main" id="{0D56D0E8-C168-8E4C-B05F-9AF94FA69BD8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57;p14">
              <a:extLst>
                <a:ext uri="{FF2B5EF4-FFF2-40B4-BE49-F238E27FC236}">
                  <a16:creationId xmlns:a16="http://schemas.microsoft.com/office/drawing/2014/main" id="{469933D9-46E0-8641-8CFE-6D167756247C}"/>
                </a:ext>
              </a:extLst>
            </p:cNvPr>
            <p:cNvGrpSpPr/>
            <p:nvPr/>
          </p:nvGrpSpPr>
          <p:grpSpPr>
            <a:xfrm rot="5400000">
              <a:off x="959187" y="5324580"/>
              <a:ext cx="87066" cy="381813"/>
              <a:chOff x="1434053" y="-1866842"/>
              <a:chExt cx="288300" cy="1295100"/>
            </a:xfrm>
          </p:grpSpPr>
          <p:sp>
            <p:nvSpPr>
              <p:cNvPr id="223" name="Google Shape;158;p14">
                <a:extLst>
                  <a:ext uri="{FF2B5EF4-FFF2-40B4-BE49-F238E27FC236}">
                    <a16:creationId xmlns:a16="http://schemas.microsoft.com/office/drawing/2014/main" id="{386E9D1F-582B-344E-8140-3F69117B4DFE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9;p14">
                <a:extLst>
                  <a:ext uri="{FF2B5EF4-FFF2-40B4-BE49-F238E27FC236}">
                    <a16:creationId xmlns:a16="http://schemas.microsoft.com/office/drawing/2014/main" id="{AE578ADB-7825-0746-9077-085EAB8D7D5A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0;p14">
                <a:extLst>
                  <a:ext uri="{FF2B5EF4-FFF2-40B4-BE49-F238E27FC236}">
                    <a16:creationId xmlns:a16="http://schemas.microsoft.com/office/drawing/2014/main" id="{1226375A-AE49-DB45-842F-143A0C7280B9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1;p14">
                <a:extLst>
                  <a:ext uri="{FF2B5EF4-FFF2-40B4-BE49-F238E27FC236}">
                    <a16:creationId xmlns:a16="http://schemas.microsoft.com/office/drawing/2014/main" id="{4CB41FF6-E9FA-0344-9104-B5D64D5D5B09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62;p14">
              <a:extLst>
                <a:ext uri="{FF2B5EF4-FFF2-40B4-BE49-F238E27FC236}">
                  <a16:creationId xmlns:a16="http://schemas.microsoft.com/office/drawing/2014/main" id="{75EDAFC4-E281-334C-8772-203575618E80}"/>
                </a:ext>
              </a:extLst>
            </p:cNvPr>
            <p:cNvGrpSpPr/>
            <p:nvPr/>
          </p:nvGrpSpPr>
          <p:grpSpPr>
            <a:xfrm rot="5400000">
              <a:off x="959187" y="5533217"/>
              <a:ext cx="87066" cy="381813"/>
              <a:chOff x="1434053" y="-1866842"/>
              <a:chExt cx="288300" cy="1295100"/>
            </a:xfrm>
          </p:grpSpPr>
          <p:sp>
            <p:nvSpPr>
              <p:cNvPr id="219" name="Google Shape;163;p14">
                <a:extLst>
                  <a:ext uri="{FF2B5EF4-FFF2-40B4-BE49-F238E27FC236}">
                    <a16:creationId xmlns:a16="http://schemas.microsoft.com/office/drawing/2014/main" id="{9AD8EDF7-F548-C641-9EB2-3FEC30C6C7EF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64;p14">
                <a:extLst>
                  <a:ext uri="{FF2B5EF4-FFF2-40B4-BE49-F238E27FC236}">
                    <a16:creationId xmlns:a16="http://schemas.microsoft.com/office/drawing/2014/main" id="{DEA40C16-22BA-C444-BC0F-DECC0F3F595F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65;p14">
                <a:extLst>
                  <a:ext uri="{FF2B5EF4-FFF2-40B4-BE49-F238E27FC236}">
                    <a16:creationId xmlns:a16="http://schemas.microsoft.com/office/drawing/2014/main" id="{2C23C4EB-192B-AB46-970F-6A09C320AF1D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66;p14">
                <a:extLst>
                  <a:ext uri="{FF2B5EF4-FFF2-40B4-BE49-F238E27FC236}">
                    <a16:creationId xmlns:a16="http://schemas.microsoft.com/office/drawing/2014/main" id="{3AFCC6B3-77AF-114B-AB48-A7C3353365F2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0;p14">
              <a:extLst>
                <a:ext uri="{FF2B5EF4-FFF2-40B4-BE49-F238E27FC236}">
                  <a16:creationId xmlns:a16="http://schemas.microsoft.com/office/drawing/2014/main" id="{561D95A7-B6EF-8C4C-8544-498856B91D59}"/>
                </a:ext>
              </a:extLst>
            </p:cNvPr>
            <p:cNvGrpSpPr/>
            <p:nvPr/>
          </p:nvGrpSpPr>
          <p:grpSpPr>
            <a:xfrm rot="5400000">
              <a:off x="553440" y="5533217"/>
              <a:ext cx="87066" cy="381812"/>
              <a:chOff x="1434053" y="-1866842"/>
              <a:chExt cx="288300" cy="1295100"/>
            </a:xfrm>
          </p:grpSpPr>
          <p:sp>
            <p:nvSpPr>
              <p:cNvPr id="215" name="Google Shape;171;p14">
                <a:extLst>
                  <a:ext uri="{FF2B5EF4-FFF2-40B4-BE49-F238E27FC236}">
                    <a16:creationId xmlns:a16="http://schemas.microsoft.com/office/drawing/2014/main" id="{023FD6B5-63FF-D049-96B1-6DC4A3D17609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2;p14">
                <a:extLst>
                  <a:ext uri="{FF2B5EF4-FFF2-40B4-BE49-F238E27FC236}">
                    <a16:creationId xmlns:a16="http://schemas.microsoft.com/office/drawing/2014/main" id="{3AB80F08-5FAA-714B-B00C-BD93967B0C99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3;p14">
                <a:extLst>
                  <a:ext uri="{FF2B5EF4-FFF2-40B4-BE49-F238E27FC236}">
                    <a16:creationId xmlns:a16="http://schemas.microsoft.com/office/drawing/2014/main" id="{7DA155F1-39D5-D84D-BAE2-9399FA0E73F0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4;p14">
                <a:extLst>
                  <a:ext uri="{FF2B5EF4-FFF2-40B4-BE49-F238E27FC236}">
                    <a16:creationId xmlns:a16="http://schemas.microsoft.com/office/drawing/2014/main" id="{FB037B16-60C9-704E-99E0-BE75B839C166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3" name="Google Shape;178;p14">
              <a:extLst>
                <a:ext uri="{FF2B5EF4-FFF2-40B4-BE49-F238E27FC236}">
                  <a16:creationId xmlns:a16="http://schemas.microsoft.com/office/drawing/2014/main" id="{316DDBCF-48B1-2643-B057-C9CD07663E73}"/>
                </a:ext>
              </a:extLst>
            </p:cNvPr>
            <p:cNvCxnSpPr>
              <a:cxnSpLocks/>
              <a:stCxn id="233" idx="2"/>
            </p:cNvCxnSpPr>
            <p:nvPr/>
          </p:nvCxnSpPr>
          <p:spPr>
            <a:xfrm rot="10800000" flipH="1">
              <a:off x="447592" y="5350342"/>
              <a:ext cx="37040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9;p14">
              <a:extLst>
                <a:ext uri="{FF2B5EF4-FFF2-40B4-BE49-F238E27FC236}">
                  <a16:creationId xmlns:a16="http://schemas.microsoft.com/office/drawing/2014/main" id="{562923F2-FFCA-4646-B490-1019A6A4FE78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rot="10800000" flipH="1">
              <a:off x="547179" y="5350342"/>
              <a:ext cx="270766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80;p14">
              <a:extLst>
                <a:ext uri="{FF2B5EF4-FFF2-40B4-BE49-F238E27FC236}">
                  <a16:creationId xmlns:a16="http://schemas.microsoft.com/office/drawing/2014/main" id="{6C15E6E0-D96A-2C43-9CF5-DC03B4990959}"/>
                </a:ext>
              </a:extLst>
            </p:cNvPr>
            <p:cNvCxnSpPr>
              <a:cxnSpLocks/>
              <a:stCxn id="231" idx="2"/>
            </p:cNvCxnSpPr>
            <p:nvPr/>
          </p:nvCxnSpPr>
          <p:spPr>
            <a:xfrm rot="10800000" flipH="1">
              <a:off x="646768" y="5350342"/>
              <a:ext cx="171241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81;p14">
              <a:extLst>
                <a:ext uri="{FF2B5EF4-FFF2-40B4-BE49-F238E27FC236}">
                  <a16:creationId xmlns:a16="http://schemas.microsoft.com/office/drawing/2014/main" id="{F548EFCE-B381-C542-A7A2-42EA8BE57367}"/>
                </a:ext>
              </a:extLst>
            </p:cNvPr>
            <p:cNvCxnSpPr>
              <a:cxnSpLocks/>
              <a:stCxn id="234" idx="2"/>
            </p:cNvCxnSpPr>
            <p:nvPr/>
          </p:nvCxnSpPr>
          <p:spPr>
            <a:xfrm rot="10800000" flipH="1">
              <a:off x="746356" y="5350343"/>
              <a:ext cx="71608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86;p14">
              <a:extLst>
                <a:ext uri="{FF2B5EF4-FFF2-40B4-BE49-F238E27FC236}">
                  <a16:creationId xmlns:a16="http://schemas.microsoft.com/office/drawing/2014/main" id="{5B4E2627-38C5-C147-9511-59DB1066CB9B}"/>
                </a:ext>
              </a:extLst>
            </p:cNvPr>
            <p:cNvCxnSpPr>
              <a:cxnSpLocks/>
              <a:stCxn id="217" idx="2"/>
              <a:endCxn id="217" idx="2"/>
            </p:cNvCxnSpPr>
            <p:nvPr/>
          </p:nvCxnSpPr>
          <p:spPr>
            <a:xfrm>
              <a:off x="447592" y="568059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87;p14">
              <a:extLst>
                <a:ext uri="{FF2B5EF4-FFF2-40B4-BE49-F238E27FC236}">
                  <a16:creationId xmlns:a16="http://schemas.microsoft.com/office/drawing/2014/main" id="{5FF9DBF5-30CD-6D45-92A5-27D771168CC7}"/>
                </a:ext>
              </a:extLst>
            </p:cNvPr>
            <p:cNvCxnSpPr>
              <a:cxnSpLocks/>
              <a:stCxn id="233" idx="6"/>
              <a:endCxn id="217" idx="2"/>
            </p:cNvCxnSpPr>
            <p:nvPr/>
          </p:nvCxnSpPr>
          <p:spPr>
            <a:xfrm>
              <a:off x="447592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88;p14">
              <a:extLst>
                <a:ext uri="{FF2B5EF4-FFF2-40B4-BE49-F238E27FC236}">
                  <a16:creationId xmlns:a16="http://schemas.microsoft.com/office/drawing/2014/main" id="{D8F87AD1-0111-9940-859F-E34483A7D09D}"/>
                </a:ext>
              </a:extLst>
            </p:cNvPr>
            <p:cNvCxnSpPr>
              <a:cxnSpLocks/>
              <a:stCxn id="233" idx="6"/>
              <a:endCxn id="216" idx="2"/>
            </p:cNvCxnSpPr>
            <p:nvPr/>
          </p:nvCxnSpPr>
          <p:spPr>
            <a:xfrm>
              <a:off x="447592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9;p14">
              <a:extLst>
                <a:ext uri="{FF2B5EF4-FFF2-40B4-BE49-F238E27FC236}">
                  <a16:creationId xmlns:a16="http://schemas.microsoft.com/office/drawing/2014/main" id="{CA4F4CD8-4DB1-CA4B-B227-3B456FF05FF0}"/>
                </a:ext>
              </a:extLst>
            </p:cNvPr>
            <p:cNvCxnSpPr>
              <a:cxnSpLocks/>
              <a:stCxn id="233" idx="6"/>
              <a:endCxn id="215" idx="2"/>
            </p:cNvCxnSpPr>
            <p:nvPr/>
          </p:nvCxnSpPr>
          <p:spPr>
            <a:xfrm>
              <a:off x="447592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90;p14">
              <a:extLst>
                <a:ext uri="{FF2B5EF4-FFF2-40B4-BE49-F238E27FC236}">
                  <a16:creationId xmlns:a16="http://schemas.microsoft.com/office/drawing/2014/main" id="{06A7354D-61A1-B34F-876B-D363755C3827}"/>
                </a:ext>
              </a:extLst>
            </p:cNvPr>
            <p:cNvCxnSpPr>
              <a:cxnSpLocks/>
              <a:stCxn id="233" idx="6"/>
              <a:endCxn id="218" idx="2"/>
            </p:cNvCxnSpPr>
            <p:nvPr/>
          </p:nvCxnSpPr>
          <p:spPr>
            <a:xfrm>
              <a:off x="447592" y="5559022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91;p14">
              <a:extLst>
                <a:ext uri="{FF2B5EF4-FFF2-40B4-BE49-F238E27FC236}">
                  <a16:creationId xmlns:a16="http://schemas.microsoft.com/office/drawing/2014/main" id="{5C1217A9-F2B9-7D49-9728-7754123B7E0E}"/>
                </a:ext>
              </a:extLst>
            </p:cNvPr>
            <p:cNvCxnSpPr>
              <a:cxnSpLocks/>
              <a:stCxn id="232" idx="6"/>
              <a:endCxn id="217" idx="2"/>
            </p:cNvCxnSpPr>
            <p:nvPr/>
          </p:nvCxnSpPr>
          <p:spPr>
            <a:xfrm flipH="1">
              <a:off x="447547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92;p14">
              <a:extLst>
                <a:ext uri="{FF2B5EF4-FFF2-40B4-BE49-F238E27FC236}">
                  <a16:creationId xmlns:a16="http://schemas.microsoft.com/office/drawing/2014/main" id="{DBA07024-51C7-F146-A480-F2CEFC7C1E9E}"/>
                </a:ext>
              </a:extLst>
            </p:cNvPr>
            <p:cNvCxnSpPr>
              <a:cxnSpLocks/>
              <a:stCxn id="232" idx="6"/>
              <a:endCxn id="216" idx="2"/>
            </p:cNvCxnSpPr>
            <p:nvPr/>
          </p:nvCxnSpPr>
          <p:spPr>
            <a:xfrm>
              <a:off x="54717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93;p14">
              <a:extLst>
                <a:ext uri="{FF2B5EF4-FFF2-40B4-BE49-F238E27FC236}">
                  <a16:creationId xmlns:a16="http://schemas.microsoft.com/office/drawing/2014/main" id="{43E20CB1-AAEE-3142-BEAB-B471BE711E58}"/>
                </a:ext>
              </a:extLst>
            </p:cNvPr>
            <p:cNvCxnSpPr>
              <a:cxnSpLocks/>
              <a:stCxn id="232" idx="6"/>
              <a:endCxn id="215" idx="2"/>
            </p:cNvCxnSpPr>
            <p:nvPr/>
          </p:nvCxnSpPr>
          <p:spPr>
            <a:xfrm>
              <a:off x="54717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94;p14">
              <a:extLst>
                <a:ext uri="{FF2B5EF4-FFF2-40B4-BE49-F238E27FC236}">
                  <a16:creationId xmlns:a16="http://schemas.microsoft.com/office/drawing/2014/main" id="{983C8367-BBD9-194A-85D0-3821C47BB101}"/>
                </a:ext>
              </a:extLst>
            </p:cNvPr>
            <p:cNvCxnSpPr>
              <a:cxnSpLocks/>
              <a:stCxn id="232" idx="6"/>
              <a:endCxn id="218" idx="2"/>
            </p:cNvCxnSpPr>
            <p:nvPr/>
          </p:nvCxnSpPr>
          <p:spPr>
            <a:xfrm>
              <a:off x="547179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95;p14">
              <a:extLst>
                <a:ext uri="{FF2B5EF4-FFF2-40B4-BE49-F238E27FC236}">
                  <a16:creationId xmlns:a16="http://schemas.microsoft.com/office/drawing/2014/main" id="{6D476C01-89BD-E645-8D72-1313191A0476}"/>
                </a:ext>
              </a:extLst>
            </p:cNvPr>
            <p:cNvCxnSpPr>
              <a:cxnSpLocks/>
              <a:stCxn id="231" idx="6"/>
              <a:endCxn id="217" idx="2"/>
            </p:cNvCxnSpPr>
            <p:nvPr/>
          </p:nvCxnSpPr>
          <p:spPr>
            <a:xfrm flipH="1">
              <a:off x="447592" y="5559022"/>
              <a:ext cx="199175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96;p14">
              <a:extLst>
                <a:ext uri="{FF2B5EF4-FFF2-40B4-BE49-F238E27FC236}">
                  <a16:creationId xmlns:a16="http://schemas.microsoft.com/office/drawing/2014/main" id="{4B6149DD-27A5-DF4D-B585-2E6FE0928451}"/>
                </a:ext>
              </a:extLst>
            </p:cNvPr>
            <p:cNvCxnSpPr>
              <a:cxnSpLocks/>
              <a:stCxn id="231" idx="6"/>
              <a:endCxn id="216" idx="2"/>
            </p:cNvCxnSpPr>
            <p:nvPr/>
          </p:nvCxnSpPr>
          <p:spPr>
            <a:xfrm flipH="1">
              <a:off x="547135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97;p14">
              <a:extLst>
                <a:ext uri="{FF2B5EF4-FFF2-40B4-BE49-F238E27FC236}">
                  <a16:creationId xmlns:a16="http://schemas.microsoft.com/office/drawing/2014/main" id="{CF6874A7-16AB-B844-BCEF-83D433DC74A0}"/>
                </a:ext>
              </a:extLst>
            </p:cNvPr>
            <p:cNvCxnSpPr>
              <a:cxnSpLocks/>
              <a:stCxn id="231" idx="6"/>
              <a:endCxn id="215" idx="2"/>
            </p:cNvCxnSpPr>
            <p:nvPr/>
          </p:nvCxnSpPr>
          <p:spPr>
            <a:xfrm>
              <a:off x="64676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98;p14">
              <a:extLst>
                <a:ext uri="{FF2B5EF4-FFF2-40B4-BE49-F238E27FC236}">
                  <a16:creationId xmlns:a16="http://schemas.microsoft.com/office/drawing/2014/main" id="{843159E6-9813-B24E-9ADE-2D29FCC6DBE0}"/>
                </a:ext>
              </a:extLst>
            </p:cNvPr>
            <p:cNvCxnSpPr>
              <a:cxnSpLocks/>
              <a:stCxn id="231" idx="6"/>
              <a:endCxn id="218" idx="2"/>
            </p:cNvCxnSpPr>
            <p:nvPr/>
          </p:nvCxnSpPr>
          <p:spPr>
            <a:xfrm>
              <a:off x="64676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9;p14">
              <a:extLst>
                <a:ext uri="{FF2B5EF4-FFF2-40B4-BE49-F238E27FC236}">
                  <a16:creationId xmlns:a16="http://schemas.microsoft.com/office/drawing/2014/main" id="{6E28A565-94BD-5C4C-A60E-4EBD7AC3E24A}"/>
                </a:ext>
              </a:extLst>
            </p:cNvPr>
            <p:cNvCxnSpPr>
              <a:cxnSpLocks/>
              <a:stCxn id="234" idx="6"/>
              <a:endCxn id="215" idx="2"/>
            </p:cNvCxnSpPr>
            <p:nvPr/>
          </p:nvCxnSpPr>
          <p:spPr>
            <a:xfrm flipH="1">
              <a:off x="646724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200;p14">
              <a:extLst>
                <a:ext uri="{FF2B5EF4-FFF2-40B4-BE49-F238E27FC236}">
                  <a16:creationId xmlns:a16="http://schemas.microsoft.com/office/drawing/2014/main" id="{75280038-BCCA-E94F-A51C-01E74BD232B5}"/>
                </a:ext>
              </a:extLst>
            </p:cNvPr>
            <p:cNvCxnSpPr>
              <a:cxnSpLocks/>
              <a:stCxn id="234" idx="6"/>
              <a:endCxn id="218" idx="2"/>
            </p:cNvCxnSpPr>
            <p:nvPr/>
          </p:nvCxnSpPr>
          <p:spPr>
            <a:xfrm>
              <a:off x="746356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201;p14">
              <a:extLst>
                <a:ext uri="{FF2B5EF4-FFF2-40B4-BE49-F238E27FC236}">
                  <a16:creationId xmlns:a16="http://schemas.microsoft.com/office/drawing/2014/main" id="{0102B41D-EEEC-C444-A771-9AED5F54BDA5}"/>
                </a:ext>
              </a:extLst>
            </p:cNvPr>
            <p:cNvCxnSpPr>
              <a:cxnSpLocks/>
              <a:stCxn id="234" idx="6"/>
              <a:endCxn id="216" idx="2"/>
            </p:cNvCxnSpPr>
            <p:nvPr/>
          </p:nvCxnSpPr>
          <p:spPr>
            <a:xfrm flipH="1">
              <a:off x="547197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202;p14">
              <a:extLst>
                <a:ext uri="{FF2B5EF4-FFF2-40B4-BE49-F238E27FC236}">
                  <a16:creationId xmlns:a16="http://schemas.microsoft.com/office/drawing/2014/main" id="{2206F1AB-D2DB-5540-B464-8D999967DE05}"/>
                </a:ext>
              </a:extLst>
            </p:cNvPr>
            <p:cNvCxnSpPr>
              <a:cxnSpLocks/>
              <a:stCxn id="234" idx="6"/>
              <a:endCxn id="217" idx="2"/>
            </p:cNvCxnSpPr>
            <p:nvPr/>
          </p:nvCxnSpPr>
          <p:spPr>
            <a:xfrm flipH="1">
              <a:off x="447592" y="5559026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219;p14">
              <a:extLst>
                <a:ext uri="{FF2B5EF4-FFF2-40B4-BE49-F238E27FC236}">
                  <a16:creationId xmlns:a16="http://schemas.microsoft.com/office/drawing/2014/main" id="{E0A99945-0E47-5542-B59F-019E22BAFA88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9313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220;p14">
              <a:extLst>
                <a:ext uri="{FF2B5EF4-FFF2-40B4-BE49-F238E27FC236}">
                  <a16:creationId xmlns:a16="http://schemas.microsoft.com/office/drawing/2014/main" id="{859E2071-0DA9-8A40-BFB1-8A96C8D9DAA2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208998" cy="699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221;p14">
              <a:extLst>
                <a:ext uri="{FF2B5EF4-FFF2-40B4-BE49-F238E27FC236}">
                  <a16:creationId xmlns:a16="http://schemas.microsoft.com/office/drawing/2014/main" id="{93A17B37-8428-BA46-91E9-AEF86EF44C8F}"/>
                </a:ext>
              </a:extLst>
            </p:cNvPr>
            <p:cNvCxnSpPr>
              <a:cxnSpLocks/>
            </p:cNvCxnSpPr>
            <p:nvPr/>
          </p:nvCxnSpPr>
          <p:spPr>
            <a:xfrm>
              <a:off x="540758" y="5834737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222;p14">
              <a:extLst>
                <a:ext uri="{FF2B5EF4-FFF2-40B4-BE49-F238E27FC236}">
                  <a16:creationId xmlns:a16="http://schemas.microsoft.com/office/drawing/2014/main" id="{17B4C441-3409-EF4D-9827-DB448B6368CA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547179" y="5767662"/>
              <a:ext cx="10357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223;p14">
              <a:extLst>
                <a:ext uri="{FF2B5EF4-FFF2-40B4-BE49-F238E27FC236}">
                  <a16:creationId xmlns:a16="http://schemas.microsoft.com/office/drawing/2014/main" id="{470348E7-301C-DC41-8282-56CA17877B6C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 flipH="1">
              <a:off x="540741" y="5767662"/>
              <a:ext cx="106027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224;p14">
              <a:extLst>
                <a:ext uri="{FF2B5EF4-FFF2-40B4-BE49-F238E27FC236}">
                  <a16:creationId xmlns:a16="http://schemas.microsoft.com/office/drawing/2014/main" id="{729C851D-13E1-E349-87F2-BB56CD000C88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646768" y="5767662"/>
              <a:ext cx="4050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25;p14">
              <a:extLst>
                <a:ext uri="{FF2B5EF4-FFF2-40B4-BE49-F238E27FC236}">
                  <a16:creationId xmlns:a16="http://schemas.microsoft.com/office/drawing/2014/main" id="{17F6A9E6-964C-174D-8066-B0C63F082F93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540804" y="5767662"/>
              <a:ext cx="20555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26;p14">
              <a:extLst>
                <a:ext uri="{FF2B5EF4-FFF2-40B4-BE49-F238E27FC236}">
                  <a16:creationId xmlns:a16="http://schemas.microsoft.com/office/drawing/2014/main" id="{18F673C6-807D-4E40-93CD-D1A6EFE333FF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650772" y="5767662"/>
              <a:ext cx="9558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27;p14">
              <a:extLst>
                <a:ext uri="{FF2B5EF4-FFF2-40B4-BE49-F238E27FC236}">
                  <a16:creationId xmlns:a16="http://schemas.microsoft.com/office/drawing/2014/main" id="{E1C19F94-5223-994D-9716-2FD4B70804C9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 flipH="1">
              <a:off x="540786" y="5767657"/>
              <a:ext cx="6394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36;p14">
              <a:extLst>
                <a:ext uri="{FF2B5EF4-FFF2-40B4-BE49-F238E27FC236}">
                  <a16:creationId xmlns:a16="http://schemas.microsoft.com/office/drawing/2014/main" id="{5159ACDB-043F-2F46-BA78-3D66521073FA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>
              <a:off x="540704" y="5919827"/>
              <a:ext cx="106064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37;p14">
              <a:extLst>
                <a:ext uri="{FF2B5EF4-FFF2-40B4-BE49-F238E27FC236}">
                  <a16:creationId xmlns:a16="http://schemas.microsoft.com/office/drawing/2014/main" id="{56BAA027-56B9-DB4B-BC87-3423B05787E8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H="1">
              <a:off x="646769" y="5918853"/>
              <a:ext cx="395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38;p14">
              <a:extLst>
                <a:ext uri="{FF2B5EF4-FFF2-40B4-BE49-F238E27FC236}">
                  <a16:creationId xmlns:a16="http://schemas.microsoft.com/office/drawing/2014/main" id="{418758EC-A1BE-824F-B4F7-50CF9DFCEE62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540704" y="5919827"/>
              <a:ext cx="205651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39;p14">
              <a:extLst>
                <a:ext uri="{FF2B5EF4-FFF2-40B4-BE49-F238E27FC236}">
                  <a16:creationId xmlns:a16="http://schemas.microsoft.com/office/drawing/2014/main" id="{A7B6D7B5-3198-1D49-90D0-51C9A772EF62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540704" y="5919827"/>
              <a:ext cx="305239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40;p14">
              <a:extLst>
                <a:ext uri="{FF2B5EF4-FFF2-40B4-BE49-F238E27FC236}">
                  <a16:creationId xmlns:a16="http://schemas.microsoft.com/office/drawing/2014/main" id="{C18393CB-2903-3647-8DFD-FBA11DF684C3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540703" y="5919827"/>
              <a:ext cx="404826" cy="818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41;p14">
              <a:extLst>
                <a:ext uri="{FF2B5EF4-FFF2-40B4-BE49-F238E27FC236}">
                  <a16:creationId xmlns:a16="http://schemas.microsoft.com/office/drawing/2014/main" id="{5D408825-FE51-A243-9CC7-C2D62C0F174D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650721" y="5918853"/>
              <a:ext cx="9563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42;p14">
              <a:extLst>
                <a:ext uri="{FF2B5EF4-FFF2-40B4-BE49-F238E27FC236}">
                  <a16:creationId xmlns:a16="http://schemas.microsoft.com/office/drawing/2014/main" id="{837F76E7-A866-D346-BD93-2BE5974BE8B9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650721" y="5918853"/>
              <a:ext cx="195221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43;p14">
              <a:extLst>
                <a:ext uri="{FF2B5EF4-FFF2-40B4-BE49-F238E27FC236}">
                  <a16:creationId xmlns:a16="http://schemas.microsoft.com/office/drawing/2014/main" id="{F014F56E-271E-1E41-B65C-9DD0A892F37C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650721" y="5918851"/>
              <a:ext cx="294809" cy="828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52;p14">
              <a:extLst>
                <a:ext uri="{FF2B5EF4-FFF2-40B4-BE49-F238E27FC236}">
                  <a16:creationId xmlns:a16="http://schemas.microsoft.com/office/drawing/2014/main" id="{4A330385-3771-5942-8B45-BEBAD28D32AA}"/>
                </a:ext>
              </a:extLst>
            </p:cNvPr>
            <p:cNvCxnSpPr>
              <a:cxnSpLocks/>
              <a:stCxn id="229" idx="6"/>
            </p:cNvCxnSpPr>
            <p:nvPr/>
          </p:nvCxnSpPr>
          <p:spPr>
            <a:xfrm>
              <a:off x="646768" y="6088737"/>
              <a:ext cx="13597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53;p14">
              <a:extLst>
                <a:ext uri="{FF2B5EF4-FFF2-40B4-BE49-F238E27FC236}">
                  <a16:creationId xmlns:a16="http://schemas.microsoft.com/office/drawing/2014/main" id="{861A4340-1DBB-A04D-A404-16803A0BA6BD}"/>
                </a:ext>
              </a:extLst>
            </p:cNvPr>
            <p:cNvCxnSpPr>
              <a:cxnSpLocks/>
              <a:stCxn id="228" idx="6"/>
            </p:cNvCxnSpPr>
            <p:nvPr/>
          </p:nvCxnSpPr>
          <p:spPr>
            <a:xfrm>
              <a:off x="746357" y="6088737"/>
              <a:ext cx="36444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54;p14">
              <a:extLst>
                <a:ext uri="{FF2B5EF4-FFF2-40B4-BE49-F238E27FC236}">
                  <a16:creationId xmlns:a16="http://schemas.microsoft.com/office/drawing/2014/main" id="{9274E021-7EAC-F64E-B9B3-68081D90E4E6}"/>
                </a:ext>
              </a:extLst>
            </p:cNvPr>
            <p:cNvCxnSpPr>
              <a:cxnSpLocks/>
              <a:stCxn id="227" idx="6"/>
            </p:cNvCxnSpPr>
            <p:nvPr/>
          </p:nvCxnSpPr>
          <p:spPr>
            <a:xfrm flipH="1">
              <a:off x="782756" y="6088735"/>
              <a:ext cx="6319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55;p14">
              <a:extLst>
                <a:ext uri="{FF2B5EF4-FFF2-40B4-BE49-F238E27FC236}">
                  <a16:creationId xmlns:a16="http://schemas.microsoft.com/office/drawing/2014/main" id="{4FFEA912-5216-1040-BEBE-7DC6C4C0408D}"/>
                </a:ext>
              </a:extLst>
            </p:cNvPr>
            <p:cNvCxnSpPr>
              <a:cxnSpLocks/>
              <a:stCxn id="230" idx="6"/>
            </p:cNvCxnSpPr>
            <p:nvPr/>
          </p:nvCxnSpPr>
          <p:spPr>
            <a:xfrm flipH="1">
              <a:off x="782712" y="6088725"/>
              <a:ext cx="162823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07ED5E4D-EAF9-A845-952B-9990E986C721}"/>
              </a:ext>
            </a:extLst>
          </p:cNvPr>
          <p:cNvGrpSpPr/>
          <p:nvPr/>
        </p:nvGrpSpPr>
        <p:grpSpPr>
          <a:xfrm>
            <a:off x="1981654" y="2614668"/>
            <a:ext cx="2858562" cy="572593"/>
            <a:chOff x="1975015" y="3020369"/>
            <a:chExt cx="2858562" cy="520539"/>
          </a:xfrm>
        </p:grpSpPr>
        <p:sp>
          <p:nvSpPr>
            <p:cNvPr id="151" name="Google Shape;143;p14">
              <a:extLst>
                <a:ext uri="{FF2B5EF4-FFF2-40B4-BE49-F238E27FC236}">
                  <a16:creationId xmlns:a16="http://schemas.microsoft.com/office/drawing/2014/main" id="{4BCB41A7-CD22-5745-A88C-B3AFB0537EDC}"/>
                </a:ext>
              </a:extLst>
            </p:cNvPr>
            <p:cNvSpPr txBox="1"/>
            <p:nvPr/>
          </p:nvSpPr>
          <p:spPr>
            <a:xfrm>
              <a:off x="3126877" y="3047389"/>
              <a:ext cx="1706700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Shared decoder</a:t>
              </a:r>
              <a:endParaRPr sz="600" dirty="0"/>
            </a:p>
          </p:txBody>
        </p:sp>
        <p:sp>
          <p:nvSpPr>
            <p:cNvPr id="152" name="Google Shape;144;p14">
              <a:extLst>
                <a:ext uri="{FF2B5EF4-FFF2-40B4-BE49-F238E27FC236}">
                  <a16:creationId xmlns:a16="http://schemas.microsoft.com/office/drawing/2014/main" id="{EE0CEB23-9244-1144-BC91-47CD8F987B25}"/>
                </a:ext>
              </a:extLst>
            </p:cNvPr>
            <p:cNvSpPr txBox="1"/>
            <p:nvPr/>
          </p:nvSpPr>
          <p:spPr>
            <a:xfrm>
              <a:off x="2225505" y="3020369"/>
              <a:ext cx="652276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encoders</a:t>
              </a:r>
              <a:endParaRPr sz="600" dirty="0"/>
            </a:p>
          </p:txBody>
        </p:sp>
        <p:sp>
          <p:nvSpPr>
            <p:cNvPr id="153" name="Google Shape;145;p14">
              <a:extLst>
                <a:ext uri="{FF2B5EF4-FFF2-40B4-BE49-F238E27FC236}">
                  <a16:creationId xmlns:a16="http://schemas.microsoft.com/office/drawing/2014/main" id="{D6B24A2D-6342-6F48-8369-F07A61AD8F9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75015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6;p14">
              <a:extLst>
                <a:ext uri="{FF2B5EF4-FFF2-40B4-BE49-F238E27FC236}">
                  <a16:creationId xmlns:a16="http://schemas.microsoft.com/office/drawing/2014/main" id="{BDAA27C0-882C-2640-99FA-F8E57778AC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41798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7;p14">
              <a:extLst>
                <a:ext uri="{FF2B5EF4-FFF2-40B4-BE49-F238E27FC236}">
                  <a16:creationId xmlns:a16="http://schemas.microsoft.com/office/drawing/2014/main" id="{CCCD787F-AA13-A842-8F6B-DE79FB8D463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26239" y="312791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2;p14">
              <a:extLst>
                <a:ext uri="{FF2B5EF4-FFF2-40B4-BE49-F238E27FC236}">
                  <a16:creationId xmlns:a16="http://schemas.microsoft.com/office/drawing/2014/main" id="{62A7795B-3957-8E46-B61C-CC491FEBBA39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846265" y="3330034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7" name="Google Shape;153;p14">
              <a:extLst>
                <a:ext uri="{FF2B5EF4-FFF2-40B4-BE49-F238E27FC236}">
                  <a16:creationId xmlns:a16="http://schemas.microsoft.com/office/drawing/2014/main" id="{61F88ADB-0B15-D24F-A7C4-110D9F21B021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3021233" y="3323457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8" name="Google Shape;156;p14">
              <a:extLst>
                <a:ext uri="{FF2B5EF4-FFF2-40B4-BE49-F238E27FC236}">
                  <a16:creationId xmlns:a16="http://schemas.microsoft.com/office/drawing/2014/main" id="{96DF94CE-6D2D-8043-AA4B-5BD149A39F14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1984804" y="3327981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59" name="Google Shape;157;p14">
              <a:extLst>
                <a:ext uri="{FF2B5EF4-FFF2-40B4-BE49-F238E27FC236}">
                  <a16:creationId xmlns:a16="http://schemas.microsoft.com/office/drawing/2014/main" id="{42AEA287-3F4C-5741-A58A-73A8859BDBB2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151032" y="333375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60" name="Google Shape;158;p14">
              <a:extLst>
                <a:ext uri="{FF2B5EF4-FFF2-40B4-BE49-F238E27FC236}">
                  <a16:creationId xmlns:a16="http://schemas.microsoft.com/office/drawing/2014/main" id="{405446F3-730F-4241-BA1C-10375204CAF8}"/>
                </a:ext>
              </a:extLst>
            </p:cNvPr>
            <p:cNvSpPr txBox="1"/>
            <p:nvPr/>
          </p:nvSpPr>
          <p:spPr>
            <a:xfrm>
              <a:off x="2255425" y="3263939"/>
              <a:ext cx="137088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Salient space</a:t>
              </a:r>
              <a:endParaRPr sz="600" dirty="0"/>
            </a:p>
          </p:txBody>
        </p:sp>
        <p:sp>
          <p:nvSpPr>
            <p:cNvPr id="161" name="Google Shape;159;p14">
              <a:extLst>
                <a:ext uri="{FF2B5EF4-FFF2-40B4-BE49-F238E27FC236}">
                  <a16:creationId xmlns:a16="http://schemas.microsoft.com/office/drawing/2014/main" id="{78AEE2A4-EE86-BE4B-9EAA-F9686A0BCD48}"/>
                </a:ext>
              </a:extLst>
            </p:cNvPr>
            <p:cNvSpPr txBox="1"/>
            <p:nvPr/>
          </p:nvSpPr>
          <p:spPr>
            <a:xfrm>
              <a:off x="3116886" y="3260129"/>
              <a:ext cx="134338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Background space</a:t>
              </a:r>
              <a:endParaRPr sz="600" dirty="0"/>
            </a:p>
          </p:txBody>
        </p:sp>
      </p:grpSp>
      <p:sp>
        <p:nvSpPr>
          <p:cNvPr id="162" name="Google Shape;158;p14">
            <a:extLst>
              <a:ext uri="{FF2B5EF4-FFF2-40B4-BE49-F238E27FC236}">
                <a16:creationId xmlns:a16="http://schemas.microsoft.com/office/drawing/2014/main" id="{8AFFBDE5-16FB-054F-BB63-EA064A65C665}"/>
              </a:ext>
            </a:extLst>
          </p:cNvPr>
          <p:cNvSpPr txBox="1"/>
          <p:nvPr/>
        </p:nvSpPr>
        <p:spPr>
          <a:xfrm>
            <a:off x="1782464" y="581019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TD input </a:t>
            </a:r>
            <a:endParaRPr sz="600" dirty="0"/>
          </a:p>
        </p:txBody>
      </p:sp>
      <p:sp>
        <p:nvSpPr>
          <p:cNvPr id="163" name="Google Shape;158;p14">
            <a:extLst>
              <a:ext uri="{FF2B5EF4-FFF2-40B4-BE49-F238E27FC236}">
                <a16:creationId xmlns:a16="http://schemas.microsoft.com/office/drawing/2014/main" id="{319A6891-23ED-CC47-ABE9-FCE0D6AE5E33}"/>
              </a:ext>
            </a:extLst>
          </p:cNvPr>
          <p:cNvSpPr txBox="1"/>
          <p:nvPr/>
        </p:nvSpPr>
        <p:spPr>
          <a:xfrm>
            <a:off x="2709071" y="577854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ASD input </a:t>
            </a:r>
            <a:endParaRPr sz="600" dirty="0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ACD1520-6608-764A-8FA1-1934480F7E80}"/>
              </a:ext>
            </a:extLst>
          </p:cNvPr>
          <p:cNvGrpSpPr/>
          <p:nvPr/>
        </p:nvGrpSpPr>
        <p:grpSpPr>
          <a:xfrm>
            <a:off x="1949984" y="2034997"/>
            <a:ext cx="794089" cy="487415"/>
            <a:chOff x="1999580" y="1912800"/>
            <a:chExt cx="794089" cy="48741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16674F1-7CCE-144F-9EC2-122F512DD320}"/>
                </a:ext>
              </a:extLst>
            </p:cNvPr>
            <p:cNvGrpSpPr/>
            <p:nvPr/>
          </p:nvGrpSpPr>
          <p:grpSpPr>
            <a:xfrm>
              <a:off x="2199503" y="1912800"/>
              <a:ext cx="424433" cy="297601"/>
              <a:chOff x="1209062" y="5343450"/>
              <a:chExt cx="964384" cy="676200"/>
            </a:xfrm>
          </p:grpSpPr>
          <p:pic>
            <p:nvPicPr>
              <p:cNvPr id="343" name="Google Shape;65;p14">
                <a:extLst>
                  <a:ext uri="{FF2B5EF4-FFF2-40B4-BE49-F238E27FC236}">
                    <a16:creationId xmlns:a16="http://schemas.microsoft.com/office/drawing/2014/main" id="{29D98BD1-A57F-CF43-989A-43A1EA11EF7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140;p14">
                <a:extLst>
                  <a:ext uri="{FF2B5EF4-FFF2-40B4-BE49-F238E27FC236}">
                    <a16:creationId xmlns:a16="http://schemas.microsoft.com/office/drawing/2014/main" id="{FC0D1F88-341D-8C4E-8634-7ADE62EF6A87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" name="Google Shape;158;p14">
              <a:extLst>
                <a:ext uri="{FF2B5EF4-FFF2-40B4-BE49-F238E27FC236}">
                  <a16:creationId xmlns:a16="http://schemas.microsoft.com/office/drawing/2014/main" id="{0710324D-DAF6-A442-9D6B-328BC5EEF1CA}"/>
                </a:ext>
              </a:extLst>
            </p:cNvPr>
            <p:cNvSpPr txBox="1"/>
            <p:nvPr/>
          </p:nvSpPr>
          <p:spPr>
            <a:xfrm>
              <a:off x="1999580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reconstruction</a:t>
              </a:r>
              <a:endParaRPr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3803232-A215-8E43-9ACA-C685A511ACFA}"/>
              </a:ext>
            </a:extLst>
          </p:cNvPr>
          <p:cNvGrpSpPr/>
          <p:nvPr/>
        </p:nvGrpSpPr>
        <p:grpSpPr>
          <a:xfrm>
            <a:off x="2940148" y="2038033"/>
            <a:ext cx="794089" cy="487415"/>
            <a:chOff x="2893518" y="1912800"/>
            <a:chExt cx="794089" cy="48741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85F080F-CE52-B641-BA34-6D2A0B0EA412}"/>
                </a:ext>
              </a:extLst>
            </p:cNvPr>
            <p:cNvGrpSpPr/>
            <p:nvPr/>
          </p:nvGrpSpPr>
          <p:grpSpPr>
            <a:xfrm>
              <a:off x="3106157" y="1912800"/>
              <a:ext cx="424433" cy="297601"/>
              <a:chOff x="2393908" y="5385820"/>
              <a:chExt cx="964384" cy="676200"/>
            </a:xfrm>
          </p:grpSpPr>
          <p:pic>
            <p:nvPicPr>
              <p:cNvPr id="341" name="Google Shape;164;p14">
                <a:extLst>
                  <a:ext uri="{FF2B5EF4-FFF2-40B4-BE49-F238E27FC236}">
                    <a16:creationId xmlns:a16="http://schemas.microsoft.com/office/drawing/2014/main" id="{42DE2441-7680-034A-BCDA-7651A431A8B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Google Shape;276;p14">
                <a:extLst>
                  <a:ext uri="{FF2B5EF4-FFF2-40B4-BE49-F238E27FC236}">
                    <a16:creationId xmlns:a16="http://schemas.microsoft.com/office/drawing/2014/main" id="{DD2E82A6-ECF7-1247-B8DF-3C0D968CBAC5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5" name="Google Shape;158;p14">
              <a:extLst>
                <a:ext uri="{FF2B5EF4-FFF2-40B4-BE49-F238E27FC236}">
                  <a16:creationId xmlns:a16="http://schemas.microsoft.com/office/drawing/2014/main" id="{21A48D82-57BD-A14E-8E7E-62A2A2C2E1BB}"/>
                </a:ext>
              </a:extLst>
            </p:cNvPr>
            <p:cNvSpPr txBox="1"/>
            <p:nvPr/>
          </p:nvSpPr>
          <p:spPr>
            <a:xfrm>
              <a:off x="2893518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reconstruction</a:t>
              </a:r>
              <a:endParaRPr sz="600" dirty="0"/>
            </a:p>
          </p:txBody>
        </p:sp>
      </p:grpSp>
      <p:pic>
        <p:nvPicPr>
          <p:cNvPr id="352" name="Picture 351">
            <a:extLst>
              <a:ext uri="{FF2B5EF4-FFF2-40B4-BE49-F238E27FC236}">
                <a16:creationId xmlns:a16="http://schemas.microsoft.com/office/drawing/2014/main" id="{DC72F0D1-6096-5E4E-8143-39B8070D67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00" y="2340334"/>
            <a:ext cx="446365" cy="3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F1ECD990-C1A2-994C-BD6E-6E13A145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03" y="2629714"/>
            <a:ext cx="1335382" cy="214838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318A15-5DB9-7D47-A9D5-6928EF0251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94" y="6236831"/>
            <a:ext cx="987552" cy="9692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A521897-D10B-DB49-B1E5-F13E3B73DF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55" y="5137383"/>
            <a:ext cx="987552" cy="9692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9FC4AA4-3BFE-0C40-A7E0-162009E860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68" y="5137383"/>
            <a:ext cx="987552" cy="96926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47EE83-69C3-3A40-8C74-C69E53FFB3B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81155" y="6231825"/>
            <a:ext cx="987552" cy="9692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1CEB992-C444-5B4F-84AE-D335A0187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44" y="2639927"/>
            <a:ext cx="985541" cy="9702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D19A20-34CD-F04B-84C4-DB34215A4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28" y="3761046"/>
            <a:ext cx="985541" cy="9677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5DFF385-CBF3-7740-8658-7A876F3E9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2117" y="3748111"/>
            <a:ext cx="1011007" cy="97026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822B0A-AED6-AD4B-AB96-354DF564F2F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969187" y="2629714"/>
            <a:ext cx="987552" cy="969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71DB38-2613-5540-B654-C7EEA0B8AD62}"/>
              </a:ext>
            </a:extLst>
          </p:cNvPr>
          <p:cNvSpPr/>
          <p:nvPr/>
        </p:nvSpPr>
        <p:spPr>
          <a:xfrm>
            <a:off x="2209800" y="546100"/>
            <a:ext cx="4406900" cy="68072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C17B44-5C84-3B45-A583-3317E74A8A1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195" r="64442"/>
          <a:stretch/>
        </p:blipFill>
        <p:spPr>
          <a:xfrm>
            <a:off x="2493228" y="903682"/>
            <a:ext cx="1182476" cy="1389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7F9933-770F-1748-82CD-1C59DA3B90E2}"/>
              </a:ext>
            </a:extLst>
          </p:cNvPr>
          <p:cNvSpPr txBox="1"/>
          <p:nvPr/>
        </p:nvSpPr>
        <p:spPr>
          <a:xfrm>
            <a:off x="3762830" y="572961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RSA analyses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37A6DA-F05E-6D4F-95F2-E1A8E98374E2}"/>
              </a:ext>
            </a:extLst>
          </p:cNvPr>
          <p:cNvCxnSpPr>
            <a:cxnSpLocks/>
          </p:cNvCxnSpPr>
          <p:nvPr/>
        </p:nvCxnSpPr>
        <p:spPr>
          <a:xfrm>
            <a:off x="3155950" y="921895"/>
            <a:ext cx="260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2D6DD9-45F1-4649-9D21-2EBCEB3D2A96}"/>
              </a:ext>
            </a:extLst>
          </p:cNvPr>
          <p:cNvSpPr txBox="1"/>
          <p:nvPr/>
        </p:nvSpPr>
        <p:spPr>
          <a:xfrm>
            <a:off x="4914164" y="2344009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F49A4-5825-F545-94D7-5FC93F3DC9D7}"/>
              </a:ext>
            </a:extLst>
          </p:cNvPr>
          <p:cNvSpPr txBox="1"/>
          <p:nvPr/>
        </p:nvSpPr>
        <p:spPr>
          <a:xfrm>
            <a:off x="4932920" y="4843153"/>
            <a:ext cx="528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SFARI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C16261-34A1-EB42-A9D8-0F571B409795}"/>
              </a:ext>
            </a:extLst>
          </p:cNvPr>
          <p:cNvCxnSpPr>
            <a:cxnSpLocks/>
          </p:cNvCxnSpPr>
          <p:nvPr/>
        </p:nvCxnSpPr>
        <p:spPr>
          <a:xfrm>
            <a:off x="2603500" y="4854155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F30AE9-6022-B74A-90F7-8DCB978F986A}"/>
              </a:ext>
            </a:extLst>
          </p:cNvPr>
          <p:cNvCxnSpPr>
            <a:cxnSpLocks/>
          </p:cNvCxnSpPr>
          <p:nvPr/>
        </p:nvCxnSpPr>
        <p:spPr>
          <a:xfrm>
            <a:off x="2660649" y="235501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351B2A52-B950-7448-BC7F-1A9FB94623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05" r="36632"/>
          <a:stretch/>
        </p:blipFill>
        <p:spPr>
          <a:xfrm>
            <a:off x="3767993" y="914933"/>
            <a:ext cx="1182476" cy="138968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A4D4023-CA89-184C-B71C-2D1F925F6F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2806" r="8832"/>
          <a:stretch/>
        </p:blipFill>
        <p:spPr>
          <a:xfrm>
            <a:off x="5053077" y="928400"/>
            <a:ext cx="1182475" cy="138968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EDB5B49-345A-EF43-A11E-CDFDBC0B9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1555" y="5109774"/>
            <a:ext cx="1180230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1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0581DCAE-6D16-5148-AFC4-FDC8B26ACD5B}"/>
              </a:ext>
            </a:extLst>
          </p:cNvPr>
          <p:cNvGrpSpPr/>
          <p:nvPr/>
        </p:nvGrpSpPr>
        <p:grpSpPr>
          <a:xfrm>
            <a:off x="118555" y="220931"/>
            <a:ext cx="6760413" cy="3879937"/>
            <a:chOff x="254549" y="351559"/>
            <a:chExt cx="6760413" cy="3879937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35815B9-C301-E34C-8096-6CD65FE96772}"/>
                </a:ext>
              </a:extLst>
            </p:cNvPr>
            <p:cNvSpPr/>
            <p:nvPr/>
          </p:nvSpPr>
          <p:spPr>
            <a:xfrm>
              <a:off x="486681" y="387428"/>
              <a:ext cx="6287797" cy="38184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1" name="Google Shape;186;p19">
              <a:extLst>
                <a:ext uri="{FF2B5EF4-FFF2-40B4-BE49-F238E27FC236}">
                  <a16:creationId xmlns:a16="http://schemas.microsoft.com/office/drawing/2014/main" id="{087BCCE1-D94B-914D-9660-CF7F1D10B00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70" t="34041" r="49870" b="35138"/>
            <a:stretch/>
          </p:blipFill>
          <p:spPr>
            <a:xfrm>
              <a:off x="2393720" y="2420679"/>
              <a:ext cx="1727881" cy="666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189;p19">
              <a:extLst>
                <a:ext uri="{FF2B5EF4-FFF2-40B4-BE49-F238E27FC236}">
                  <a16:creationId xmlns:a16="http://schemas.microsoft.com/office/drawing/2014/main" id="{5524D2CC-1E65-D44F-B992-808723F951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021" t="20634" r="32805" b="22016"/>
            <a:stretch/>
          </p:blipFill>
          <p:spPr>
            <a:xfrm>
              <a:off x="4405127" y="2519192"/>
              <a:ext cx="712194" cy="65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191;p19">
              <a:extLst>
                <a:ext uri="{FF2B5EF4-FFF2-40B4-BE49-F238E27FC236}">
                  <a16:creationId xmlns:a16="http://schemas.microsoft.com/office/drawing/2014/main" id="{D7891776-0F7F-F54D-9972-18ADAEEA630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2219" t="18183" r="32104" b="20613"/>
            <a:stretch/>
          </p:blipFill>
          <p:spPr>
            <a:xfrm>
              <a:off x="5207660" y="2539616"/>
              <a:ext cx="712193" cy="653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188;p19">
              <a:extLst>
                <a:ext uri="{FF2B5EF4-FFF2-40B4-BE49-F238E27FC236}">
                  <a16:creationId xmlns:a16="http://schemas.microsoft.com/office/drawing/2014/main" id="{4BC6806F-C983-2D4A-8F20-38E3688251E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4105" t="22353" r="34989" b="22792"/>
            <a:stretch/>
          </p:blipFill>
          <p:spPr>
            <a:xfrm>
              <a:off x="4562513" y="3480548"/>
              <a:ext cx="372370" cy="362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190;p19">
              <a:extLst>
                <a:ext uri="{FF2B5EF4-FFF2-40B4-BE49-F238E27FC236}">
                  <a16:creationId xmlns:a16="http://schemas.microsoft.com/office/drawing/2014/main" id="{2E5E6FAC-A3AB-0E46-997D-277DAA9270B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2249" t="17955" r="31350" b="19242"/>
            <a:stretch/>
          </p:blipFill>
          <p:spPr>
            <a:xfrm>
              <a:off x="5404646" y="3489927"/>
              <a:ext cx="372370" cy="343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192;p19">
              <a:extLst>
                <a:ext uri="{FF2B5EF4-FFF2-40B4-BE49-F238E27FC236}">
                  <a16:creationId xmlns:a16="http://schemas.microsoft.com/office/drawing/2014/main" id="{7C89970E-90D1-2F45-9CF8-DF8BABD6E7F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2418" t="19766" r="35163" b="17161"/>
            <a:stretch/>
          </p:blipFill>
          <p:spPr>
            <a:xfrm>
              <a:off x="6159150" y="3513050"/>
              <a:ext cx="359305" cy="375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193;p19">
              <a:extLst>
                <a:ext uri="{FF2B5EF4-FFF2-40B4-BE49-F238E27FC236}">
                  <a16:creationId xmlns:a16="http://schemas.microsoft.com/office/drawing/2014/main" id="{2BFCC2B2-EA91-D54B-A757-D9831B4EF69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1211" t="19537" r="35392" b="19082"/>
            <a:stretch/>
          </p:blipFill>
          <p:spPr>
            <a:xfrm>
              <a:off x="5982707" y="2499206"/>
              <a:ext cx="712193" cy="70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194;p19">
              <a:extLst>
                <a:ext uri="{FF2B5EF4-FFF2-40B4-BE49-F238E27FC236}">
                  <a16:creationId xmlns:a16="http://schemas.microsoft.com/office/drawing/2014/main" id="{8E638AD5-23EE-7445-A468-EE9E65E7A64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3244" t="30125" r="50077" b="32474"/>
            <a:stretch/>
          </p:blipFill>
          <p:spPr>
            <a:xfrm>
              <a:off x="2409700" y="665539"/>
              <a:ext cx="1675797" cy="79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195;p19">
              <a:extLst>
                <a:ext uri="{FF2B5EF4-FFF2-40B4-BE49-F238E27FC236}">
                  <a16:creationId xmlns:a16="http://schemas.microsoft.com/office/drawing/2014/main" id="{DAB3C123-4357-AC4A-9030-FBF4A87462C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50100" t="34477" r="3019" b="32475"/>
            <a:stretch/>
          </p:blipFill>
          <p:spPr>
            <a:xfrm>
              <a:off x="2406058" y="1377755"/>
              <a:ext cx="1683079" cy="69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196;p19">
              <a:extLst>
                <a:ext uri="{FF2B5EF4-FFF2-40B4-BE49-F238E27FC236}">
                  <a16:creationId xmlns:a16="http://schemas.microsoft.com/office/drawing/2014/main" id="{206F3D09-276C-DC43-A671-B112298D46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832" t="34041" r="3052" b="35138"/>
            <a:stretch/>
          </p:blipFill>
          <p:spPr>
            <a:xfrm>
              <a:off x="2387302" y="3077768"/>
              <a:ext cx="1726256" cy="666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199;p19">
              <a:extLst>
                <a:ext uri="{FF2B5EF4-FFF2-40B4-BE49-F238E27FC236}">
                  <a16:creationId xmlns:a16="http://schemas.microsoft.com/office/drawing/2014/main" id="{DEF13AC5-9A24-9249-BFF7-6DDD163551F7}"/>
                </a:ext>
              </a:extLst>
            </p:cNvPr>
            <p:cNvSpPr txBox="1"/>
            <p:nvPr/>
          </p:nvSpPr>
          <p:spPr>
            <a:xfrm>
              <a:off x="2335212" y="351895"/>
              <a:ext cx="182477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Cortical View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392" name="Google Shape;200;p19">
              <a:extLst>
                <a:ext uri="{FF2B5EF4-FFF2-40B4-BE49-F238E27FC236}">
                  <a16:creationId xmlns:a16="http://schemas.microsoft.com/office/drawing/2014/main" id="{863D5BB6-D4A3-5340-8DEF-917C7F4C1495}"/>
                </a:ext>
              </a:extLst>
            </p:cNvPr>
            <p:cNvSpPr txBox="1"/>
            <p:nvPr/>
          </p:nvSpPr>
          <p:spPr>
            <a:xfrm>
              <a:off x="4579645" y="371417"/>
              <a:ext cx="186416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Volumetric View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201;p19">
              <a:extLst>
                <a:ext uri="{FF2B5EF4-FFF2-40B4-BE49-F238E27FC236}">
                  <a16:creationId xmlns:a16="http://schemas.microsoft.com/office/drawing/2014/main" id="{067E34D9-7599-A540-891B-9A3C76E084E4}"/>
                </a:ext>
              </a:extLst>
            </p:cNvPr>
            <p:cNvSpPr txBox="1"/>
            <p:nvPr/>
          </p:nvSpPr>
          <p:spPr>
            <a:xfrm>
              <a:off x="254549" y="351559"/>
              <a:ext cx="226744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t-comparison Axis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205;p19">
              <a:extLst>
                <a:ext uri="{FF2B5EF4-FFF2-40B4-BE49-F238E27FC236}">
                  <a16:creationId xmlns:a16="http://schemas.microsoft.com/office/drawing/2014/main" id="{2F32FD01-5744-A847-A9A6-DCB7D627D289}"/>
                </a:ext>
              </a:extLst>
            </p:cNvPr>
            <p:cNvSpPr txBox="1"/>
            <p:nvPr/>
          </p:nvSpPr>
          <p:spPr>
            <a:xfrm>
              <a:off x="3619842" y="2118699"/>
              <a:ext cx="152431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Cluster p &lt; .05 (FWE)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5" name="Google Shape;208;p19">
              <a:extLst>
                <a:ext uri="{FF2B5EF4-FFF2-40B4-BE49-F238E27FC236}">
                  <a16:creationId xmlns:a16="http://schemas.microsoft.com/office/drawing/2014/main" id="{57735FFB-ACA2-554E-852D-77D4C34C3A1A}"/>
                </a:ext>
              </a:extLst>
            </p:cNvPr>
            <p:cNvSpPr txBox="1"/>
            <p:nvPr/>
          </p:nvSpPr>
          <p:spPr>
            <a:xfrm>
              <a:off x="2161234" y="2108308"/>
              <a:ext cx="706327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-4.66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209;p19">
              <a:extLst>
                <a:ext uri="{FF2B5EF4-FFF2-40B4-BE49-F238E27FC236}">
                  <a16:creationId xmlns:a16="http://schemas.microsoft.com/office/drawing/2014/main" id="{35143D26-EC11-914F-8EE4-E29C826072EB}"/>
                </a:ext>
              </a:extLst>
            </p:cNvPr>
            <p:cNvSpPr txBox="1"/>
            <p:nvPr/>
          </p:nvSpPr>
          <p:spPr>
            <a:xfrm>
              <a:off x="3157022" y="2091929"/>
              <a:ext cx="425978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4.2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7" name="Google Shape;211;p19">
              <a:extLst>
                <a:ext uri="{FF2B5EF4-FFF2-40B4-BE49-F238E27FC236}">
                  <a16:creationId xmlns:a16="http://schemas.microsoft.com/office/drawing/2014/main" id="{A79402F9-988A-7B4F-9FE5-E42B419F071E}"/>
                </a:ext>
              </a:extLst>
            </p:cNvPr>
            <p:cNvSpPr txBox="1"/>
            <p:nvPr/>
          </p:nvSpPr>
          <p:spPr>
            <a:xfrm>
              <a:off x="2653026" y="1993895"/>
              <a:ext cx="648886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t-value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pic>
          <p:nvPicPr>
            <p:cNvPr id="398" name="Google Shape;197;p19">
              <a:extLst>
                <a:ext uri="{FF2B5EF4-FFF2-40B4-BE49-F238E27FC236}">
                  <a16:creationId xmlns:a16="http://schemas.microsoft.com/office/drawing/2014/main" id="{32DC4B55-5B18-F34E-827A-68FA19FA029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36029" t="5086" r="36853" b="2773"/>
            <a:stretch/>
          </p:blipFill>
          <p:spPr>
            <a:xfrm>
              <a:off x="678010" y="743894"/>
              <a:ext cx="1183341" cy="13402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9" name="Google Shape;223;p19">
              <a:extLst>
                <a:ext uri="{FF2B5EF4-FFF2-40B4-BE49-F238E27FC236}">
                  <a16:creationId xmlns:a16="http://schemas.microsoft.com/office/drawing/2014/main" id="{E277A573-B192-E646-9026-8C1E5ECA7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064" y="1741889"/>
              <a:ext cx="786413" cy="225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00" name="Google Shape;224;p19">
              <a:extLst>
                <a:ext uri="{FF2B5EF4-FFF2-40B4-BE49-F238E27FC236}">
                  <a16:creationId xmlns:a16="http://schemas.microsoft.com/office/drawing/2014/main" id="{F2AC3EFD-D751-B943-B566-2004EAD2A84E}"/>
                </a:ext>
              </a:extLst>
            </p:cNvPr>
            <p:cNvSpPr txBox="1"/>
            <p:nvPr/>
          </p:nvSpPr>
          <p:spPr>
            <a:xfrm>
              <a:off x="876368" y="1670682"/>
              <a:ext cx="1075481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</a:rPr>
                <a:t>Left vs Right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pic>
          <p:nvPicPr>
            <p:cNvPr id="401" name="Google Shape;198;p19">
              <a:extLst>
                <a:ext uri="{FF2B5EF4-FFF2-40B4-BE49-F238E27FC236}">
                  <a16:creationId xmlns:a16="http://schemas.microsoft.com/office/drawing/2014/main" id="{4589011C-A4E9-5D4E-98B3-9F4EB14234AC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6167" r="36427"/>
            <a:stretch/>
          </p:blipFill>
          <p:spPr>
            <a:xfrm>
              <a:off x="671588" y="2500633"/>
              <a:ext cx="1184702" cy="14465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2" name="Google Shape;225;p19">
              <a:extLst>
                <a:ext uri="{FF2B5EF4-FFF2-40B4-BE49-F238E27FC236}">
                  <a16:creationId xmlns:a16="http://schemas.microsoft.com/office/drawing/2014/main" id="{F33304FC-637B-0748-B505-C822F89488E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21" y="2816692"/>
              <a:ext cx="7300" cy="82884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03" name="Google Shape;226;p19">
              <a:extLst>
                <a:ext uri="{FF2B5EF4-FFF2-40B4-BE49-F238E27FC236}">
                  <a16:creationId xmlns:a16="http://schemas.microsoft.com/office/drawing/2014/main" id="{24A3E460-415B-3443-A205-31A6D166688C}"/>
                </a:ext>
              </a:extLst>
            </p:cNvPr>
            <p:cNvSpPr txBox="1"/>
            <p:nvPr/>
          </p:nvSpPr>
          <p:spPr>
            <a:xfrm rot="16200000">
              <a:off x="495050" y="3063863"/>
              <a:ext cx="951575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</a:rPr>
                <a:t>Top vs Bottom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228;p19">
              <a:extLst>
                <a:ext uri="{FF2B5EF4-FFF2-40B4-BE49-F238E27FC236}">
                  <a16:creationId xmlns:a16="http://schemas.microsoft.com/office/drawing/2014/main" id="{05A42EFF-13BD-034D-B30D-D359A559687D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46206" t="37267" r="29335" b="25244"/>
            <a:stretch/>
          </p:blipFill>
          <p:spPr>
            <a:xfrm>
              <a:off x="4384569" y="765059"/>
              <a:ext cx="664440" cy="61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229;p19">
              <a:extLst>
                <a:ext uri="{FF2B5EF4-FFF2-40B4-BE49-F238E27FC236}">
                  <a16:creationId xmlns:a16="http://schemas.microsoft.com/office/drawing/2014/main" id="{FB787B8A-9448-3A47-A0F6-E6D36897E1E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46813" t="35220" r="28997" b="22425"/>
            <a:stretch/>
          </p:blipFill>
          <p:spPr>
            <a:xfrm>
              <a:off x="5135574" y="750737"/>
              <a:ext cx="667481" cy="68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230;p19">
              <a:extLst>
                <a:ext uri="{FF2B5EF4-FFF2-40B4-BE49-F238E27FC236}">
                  <a16:creationId xmlns:a16="http://schemas.microsoft.com/office/drawing/2014/main" id="{47776C24-2D4D-174E-AEE3-4E23B696BDE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32660" t="21524" r="32657" b="23199"/>
            <a:stretch/>
          </p:blipFill>
          <p:spPr>
            <a:xfrm>
              <a:off x="5889620" y="788002"/>
              <a:ext cx="749264" cy="5899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87D427B-681D-AC41-8FE7-8EBBAA43E6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51" y="2386692"/>
              <a:ext cx="45893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8" name="Google Shape;204;p19">
              <a:extLst>
                <a:ext uri="{FF2B5EF4-FFF2-40B4-BE49-F238E27FC236}">
                  <a16:creationId xmlns:a16="http://schemas.microsoft.com/office/drawing/2014/main" id="{090875D5-58F9-824C-B650-DD4103A78DE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652279" y="3962760"/>
              <a:ext cx="167301" cy="173252"/>
            </a:xfrm>
            <a:prstGeom prst="rect">
              <a:avLst/>
            </a:prstGeom>
            <a:noFill/>
            <a:ln w="63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09" name="Google Shape;205;p19">
              <a:extLst>
                <a:ext uri="{FF2B5EF4-FFF2-40B4-BE49-F238E27FC236}">
                  <a16:creationId xmlns:a16="http://schemas.microsoft.com/office/drawing/2014/main" id="{B1A91019-9575-DE4C-A79E-2A9216B8162D}"/>
                </a:ext>
              </a:extLst>
            </p:cNvPr>
            <p:cNvSpPr txBox="1"/>
            <p:nvPr/>
          </p:nvSpPr>
          <p:spPr>
            <a:xfrm>
              <a:off x="3567005" y="3895104"/>
              <a:ext cx="152431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Cluster p &lt; .05 (FWE)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0" name="Google Shape;217;p19">
              <a:extLst>
                <a:ext uri="{FF2B5EF4-FFF2-40B4-BE49-F238E27FC236}">
                  <a16:creationId xmlns:a16="http://schemas.microsoft.com/office/drawing/2014/main" id="{3F5731F8-EDB7-4A4C-A3AA-CEBB385DF30D}"/>
                </a:ext>
              </a:extLst>
            </p:cNvPr>
            <p:cNvSpPr txBox="1"/>
            <p:nvPr/>
          </p:nvSpPr>
          <p:spPr>
            <a:xfrm>
              <a:off x="2181797" y="3911472"/>
              <a:ext cx="51959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-3.65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1" name="Google Shape;218;p19">
              <a:extLst>
                <a:ext uri="{FF2B5EF4-FFF2-40B4-BE49-F238E27FC236}">
                  <a16:creationId xmlns:a16="http://schemas.microsoft.com/office/drawing/2014/main" id="{5B1A54E2-08F9-8A42-B26F-263ED6E9FB42}"/>
                </a:ext>
              </a:extLst>
            </p:cNvPr>
            <p:cNvSpPr txBox="1"/>
            <p:nvPr/>
          </p:nvSpPr>
          <p:spPr>
            <a:xfrm>
              <a:off x="3067428" y="3901454"/>
              <a:ext cx="51959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4.74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2" name="Google Shape;219;p19">
              <a:extLst>
                <a:ext uri="{FF2B5EF4-FFF2-40B4-BE49-F238E27FC236}">
                  <a16:creationId xmlns:a16="http://schemas.microsoft.com/office/drawing/2014/main" id="{ABC3AD7C-1DB1-E24D-8458-CE83A7FA338F}"/>
                </a:ext>
              </a:extLst>
            </p:cNvPr>
            <p:cNvSpPr txBox="1"/>
            <p:nvPr/>
          </p:nvSpPr>
          <p:spPr>
            <a:xfrm>
              <a:off x="2760951" y="3908361"/>
              <a:ext cx="227461" cy="323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0</a:t>
              </a:r>
              <a:endParaRPr sz="900" dirty="0"/>
            </a:p>
          </p:txBody>
        </p:sp>
        <p:sp>
          <p:nvSpPr>
            <p:cNvPr id="413" name="Google Shape;220;p19">
              <a:extLst>
                <a:ext uri="{FF2B5EF4-FFF2-40B4-BE49-F238E27FC236}">
                  <a16:creationId xmlns:a16="http://schemas.microsoft.com/office/drawing/2014/main" id="{7338251D-085F-2D47-BCBF-02E19A03FEBE}"/>
                </a:ext>
              </a:extLst>
            </p:cNvPr>
            <p:cNvSpPr txBox="1"/>
            <p:nvPr/>
          </p:nvSpPr>
          <p:spPr>
            <a:xfrm>
              <a:off x="2676689" y="3800750"/>
              <a:ext cx="54025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t-value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pic>
          <p:nvPicPr>
            <p:cNvPr id="414" name="Google Shape;216;p19">
              <a:extLst>
                <a:ext uri="{FF2B5EF4-FFF2-40B4-BE49-F238E27FC236}">
                  <a16:creationId xmlns:a16="http://schemas.microsoft.com/office/drawing/2014/main" id="{BB67BAED-B817-0943-8EE0-36F3A7A9C5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68" t="74734" r="71702" b="23937"/>
            <a:stretch/>
          </p:blipFill>
          <p:spPr>
            <a:xfrm>
              <a:off x="2538211" y="4021526"/>
              <a:ext cx="672949" cy="76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219;p19">
              <a:extLst>
                <a:ext uri="{FF2B5EF4-FFF2-40B4-BE49-F238E27FC236}">
                  <a16:creationId xmlns:a16="http://schemas.microsoft.com/office/drawing/2014/main" id="{662557AD-C488-2B4B-B61F-B4B29CF2922B}"/>
                </a:ext>
              </a:extLst>
            </p:cNvPr>
            <p:cNvSpPr txBox="1"/>
            <p:nvPr/>
          </p:nvSpPr>
          <p:spPr>
            <a:xfrm>
              <a:off x="2829799" y="3926605"/>
              <a:ext cx="22746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/>
                <a:t>0</a:t>
              </a:r>
              <a:endParaRPr sz="600" dirty="0"/>
            </a:p>
          </p:txBody>
        </p:sp>
        <p:pic>
          <p:nvPicPr>
            <p:cNvPr id="416" name="Google Shape;216;p19">
              <a:extLst>
                <a:ext uri="{FF2B5EF4-FFF2-40B4-BE49-F238E27FC236}">
                  <a16:creationId xmlns:a16="http://schemas.microsoft.com/office/drawing/2014/main" id="{A9BB2B62-5E1A-EA46-BDC3-5619186D0B3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68" t="74734" r="71702" b="23937"/>
            <a:stretch/>
          </p:blipFill>
          <p:spPr>
            <a:xfrm>
              <a:off x="2616492" y="2211691"/>
              <a:ext cx="672949" cy="76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219;p19">
              <a:extLst>
                <a:ext uri="{FF2B5EF4-FFF2-40B4-BE49-F238E27FC236}">
                  <a16:creationId xmlns:a16="http://schemas.microsoft.com/office/drawing/2014/main" id="{4075C14D-1361-A849-AD19-A1DC408F8CB7}"/>
                </a:ext>
              </a:extLst>
            </p:cNvPr>
            <p:cNvSpPr txBox="1"/>
            <p:nvPr/>
          </p:nvSpPr>
          <p:spPr>
            <a:xfrm>
              <a:off x="2859532" y="2112935"/>
              <a:ext cx="22746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/>
                <a:t>0</a:t>
              </a:r>
              <a:endParaRPr sz="600" dirty="0"/>
            </a:p>
          </p:txBody>
        </p:sp>
        <p:pic>
          <p:nvPicPr>
            <p:cNvPr id="418" name="Google Shape;204;p19">
              <a:extLst>
                <a:ext uri="{FF2B5EF4-FFF2-40B4-BE49-F238E27FC236}">
                  <a16:creationId xmlns:a16="http://schemas.microsoft.com/office/drawing/2014/main" id="{661E92AE-FD62-014D-B984-4E58C8893E9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718230" y="2183052"/>
              <a:ext cx="167301" cy="173252"/>
            </a:xfrm>
            <a:prstGeom prst="rect">
              <a:avLst/>
            </a:prstGeom>
            <a:noFill/>
            <a:ln w="63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9" name="Google Shape;231;p19">
              <a:extLst>
                <a:ext uri="{FF2B5EF4-FFF2-40B4-BE49-F238E27FC236}">
                  <a16:creationId xmlns:a16="http://schemas.microsoft.com/office/drawing/2014/main" id="{F0E45D75-0CA0-7E45-B808-0D49FC0197ED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47029" t="35500" r="28329" b="23201"/>
            <a:stretch/>
          </p:blipFill>
          <p:spPr>
            <a:xfrm>
              <a:off x="5333662" y="1687164"/>
              <a:ext cx="354417" cy="34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232;p19">
              <a:extLst>
                <a:ext uri="{FF2B5EF4-FFF2-40B4-BE49-F238E27FC236}">
                  <a16:creationId xmlns:a16="http://schemas.microsoft.com/office/drawing/2014/main" id="{F1D2EB9A-9058-1B41-8725-97CC19A12F0C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45314" t="36256" r="29393" b="24958"/>
            <a:stretch/>
          </p:blipFill>
          <p:spPr>
            <a:xfrm>
              <a:off x="4582359" y="1696298"/>
              <a:ext cx="354427" cy="32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233;p19">
              <a:extLst>
                <a:ext uri="{FF2B5EF4-FFF2-40B4-BE49-F238E27FC236}">
                  <a16:creationId xmlns:a16="http://schemas.microsoft.com/office/drawing/2014/main" id="{5D2800A7-003C-6E4C-A739-50573B4F0157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33314" t="20380" r="32083" b="21290"/>
            <a:stretch/>
          </p:blipFill>
          <p:spPr>
            <a:xfrm>
              <a:off x="6116797" y="1716083"/>
              <a:ext cx="354416" cy="3072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CA7F6434-999C-6146-B1CB-B630C8846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04608" y="3889471"/>
              <a:ext cx="17392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Google Shape;221;p19">
              <a:extLst>
                <a:ext uri="{FF2B5EF4-FFF2-40B4-BE49-F238E27FC236}">
                  <a16:creationId xmlns:a16="http://schemas.microsoft.com/office/drawing/2014/main" id="{A6CAFFE3-4805-AE40-96A2-321348041A39}"/>
                </a:ext>
              </a:extLst>
            </p:cNvPr>
            <p:cNvSpPr txBox="1"/>
            <p:nvPr/>
          </p:nvSpPr>
          <p:spPr>
            <a:xfrm>
              <a:off x="4835487" y="3824492"/>
              <a:ext cx="14774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</a:rPr>
                <a:t>Orientation</a:t>
              </a:r>
              <a:r>
                <a:rPr lang="en" sz="800" dirty="0">
                  <a:solidFill>
                    <a:srgbClr val="FFFFFF"/>
                  </a:solidFill>
                </a:rPr>
                <a:t> guide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89D12A2-52FA-6B4A-8B2E-A9A19CF71474}"/>
                </a:ext>
              </a:extLst>
            </p:cNvPr>
            <p:cNvCxnSpPr>
              <a:cxnSpLocks/>
            </p:cNvCxnSpPr>
            <p:nvPr/>
          </p:nvCxnSpPr>
          <p:spPr>
            <a:xfrm>
              <a:off x="4663069" y="2077136"/>
              <a:ext cx="17392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Google Shape;221;p19">
              <a:extLst>
                <a:ext uri="{FF2B5EF4-FFF2-40B4-BE49-F238E27FC236}">
                  <a16:creationId xmlns:a16="http://schemas.microsoft.com/office/drawing/2014/main" id="{5D799A2C-51F4-654C-8014-D401C2120AB2}"/>
                </a:ext>
              </a:extLst>
            </p:cNvPr>
            <p:cNvSpPr txBox="1"/>
            <p:nvPr/>
          </p:nvSpPr>
          <p:spPr>
            <a:xfrm>
              <a:off x="4793948" y="2012157"/>
              <a:ext cx="14774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</a:rPr>
                <a:t>Orientation</a:t>
              </a:r>
              <a:r>
                <a:rPr lang="en" sz="800" dirty="0">
                  <a:solidFill>
                    <a:srgbClr val="FFFFFF"/>
                  </a:solidFill>
                </a:rPr>
                <a:t> guide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05B72A2C-C0CC-5B4C-9626-D178D3094AA7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68" y="1586282"/>
              <a:ext cx="22518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ED701795-53C1-D043-B603-732D2C1996A4}"/>
                </a:ext>
              </a:extLst>
            </p:cNvPr>
            <p:cNvSpPr/>
            <p:nvPr/>
          </p:nvSpPr>
          <p:spPr>
            <a:xfrm>
              <a:off x="4449855" y="1446275"/>
              <a:ext cx="119624" cy="1129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6C723A9C-7914-5D4F-8690-333231CB2AEF}"/>
                </a:ext>
              </a:extLst>
            </p:cNvPr>
            <p:cNvSpPr/>
            <p:nvPr/>
          </p:nvSpPr>
          <p:spPr>
            <a:xfrm>
              <a:off x="4597523" y="1447111"/>
              <a:ext cx="119624" cy="1129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Google Shape;221;p19">
              <a:extLst>
                <a:ext uri="{FF2B5EF4-FFF2-40B4-BE49-F238E27FC236}">
                  <a16:creationId xmlns:a16="http://schemas.microsoft.com/office/drawing/2014/main" id="{6702A638-583B-C64E-9479-12C1F0DBA87D}"/>
                </a:ext>
              </a:extLst>
            </p:cNvPr>
            <p:cNvSpPr txBox="1"/>
            <p:nvPr/>
          </p:nvSpPr>
          <p:spPr>
            <a:xfrm>
              <a:off x="4470705" y="1344617"/>
              <a:ext cx="252082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</a:rPr>
                <a:t>Expansion</a:t>
              </a:r>
              <a:r>
                <a:rPr lang="en" sz="800" dirty="0">
                  <a:solidFill>
                    <a:srgbClr val="FFFFFF"/>
                  </a:solidFill>
                </a:rPr>
                <a:t> / compression. </a:t>
              </a:r>
              <a:r>
                <a:rPr lang="en-US" sz="800" dirty="0">
                  <a:solidFill>
                    <a:srgbClr val="FFFFFF"/>
                  </a:solidFill>
                </a:rPr>
                <a:t>Cluster p &lt; .05 (FWE)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7EA23F8D-E06B-9148-97F3-34E58DB0F9F5}"/>
                </a:ext>
              </a:extLst>
            </p:cNvPr>
            <p:cNvSpPr/>
            <p:nvPr/>
          </p:nvSpPr>
          <p:spPr>
            <a:xfrm>
              <a:off x="4462906" y="3218255"/>
              <a:ext cx="119624" cy="1129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D743B128-5C7B-AB4C-804C-A59238D8D694}"/>
                </a:ext>
              </a:extLst>
            </p:cNvPr>
            <p:cNvSpPr/>
            <p:nvPr/>
          </p:nvSpPr>
          <p:spPr>
            <a:xfrm>
              <a:off x="4610574" y="3219091"/>
              <a:ext cx="119624" cy="1129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Google Shape;221;p19">
              <a:extLst>
                <a:ext uri="{FF2B5EF4-FFF2-40B4-BE49-F238E27FC236}">
                  <a16:creationId xmlns:a16="http://schemas.microsoft.com/office/drawing/2014/main" id="{C355221F-B062-CC41-AE89-FAD265839CDE}"/>
                </a:ext>
              </a:extLst>
            </p:cNvPr>
            <p:cNvSpPr txBox="1"/>
            <p:nvPr/>
          </p:nvSpPr>
          <p:spPr>
            <a:xfrm>
              <a:off x="4494141" y="3126257"/>
              <a:ext cx="252082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</a:rPr>
                <a:t>Expansion</a:t>
              </a:r>
              <a:r>
                <a:rPr lang="en" sz="800" dirty="0">
                  <a:solidFill>
                    <a:srgbClr val="FFFFFF"/>
                  </a:solidFill>
                </a:rPr>
                <a:t> / compression. </a:t>
              </a:r>
              <a:r>
                <a:rPr lang="en-US" sz="800" dirty="0">
                  <a:solidFill>
                    <a:srgbClr val="FFFFFF"/>
                  </a:solidFill>
                </a:rPr>
                <a:t>Cluster p &lt; .05 (FWE)</a:t>
              </a:r>
            </a:p>
          </p:txBody>
        </p: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C640FAC1-9891-1144-8334-0661D01028D7}"/>
                </a:ext>
              </a:extLst>
            </p:cNvPr>
            <p:cNvCxnSpPr>
              <a:cxnSpLocks/>
            </p:cNvCxnSpPr>
            <p:nvPr/>
          </p:nvCxnSpPr>
          <p:spPr>
            <a:xfrm>
              <a:off x="4455768" y="3370632"/>
              <a:ext cx="22518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5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0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7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317</Words>
  <Application>Microsoft Macintosh PowerPoint</Application>
  <PresentationFormat>A4 Paper (210x297 mm)</PresentationFormat>
  <Paragraphs>106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10</cp:revision>
  <cp:lastPrinted>2021-04-09T14:31:00Z</cp:lastPrinted>
  <dcterms:created xsi:type="dcterms:W3CDTF">2021-04-09T13:40:54Z</dcterms:created>
  <dcterms:modified xsi:type="dcterms:W3CDTF">2021-04-09T16:10:26Z</dcterms:modified>
</cp:coreProperties>
</file>